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5" r:id="rId5"/>
    <p:sldId id="286" r:id="rId6"/>
    <p:sldId id="284" r:id="rId7"/>
    <p:sldId id="283" r:id="rId8"/>
    <p:sldId id="287" r:id="rId9"/>
    <p:sldId id="26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FB776-2EED-42AD-96C2-818B60CB5CD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1252-0253-48FD-8E08-8C10C0AB9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89865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Приготовление поварами школьной столовой горячего завтрака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480"/>
            <a:ext cx="6400800" cy="42385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ГИМНАЗИЯ ГОРОДА ЛИВНЫ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одзаголовок 2"/>
          <p:cNvSpPr txBox="1">
            <a:spLocks/>
          </p:cNvSpPr>
          <p:nvPr/>
        </p:nvSpPr>
        <p:spPr>
          <a:xfrm>
            <a:off x="1524000" y="5367350"/>
            <a:ext cx="6400800" cy="42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Ливны,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2022г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5805" t="34180" r="69803" b="58007"/>
          <a:stretch>
            <a:fillRect/>
          </a:stretch>
        </p:blipFill>
        <p:spPr bwMode="auto">
          <a:xfrm>
            <a:off x="500034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 descr="IMG_6123.JPG"/>
          <p:cNvPicPr>
            <a:picLocks noChangeAspect="1"/>
          </p:cNvPicPr>
          <p:nvPr/>
        </p:nvPicPr>
        <p:blipFill>
          <a:blip r:embed="rId2" cstate="print"/>
          <a:srcRect l="15625" t="5468" r="12500" b="6640"/>
          <a:stretch>
            <a:fillRect/>
          </a:stretch>
        </p:blipFill>
        <p:spPr>
          <a:xfrm>
            <a:off x="785786" y="428604"/>
            <a:ext cx="7643866" cy="592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IMG_6090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8197" t="6557" r="8196" b="12295"/>
          <a:stretch>
            <a:fillRect/>
          </a:stretch>
        </p:blipFill>
        <p:spPr>
          <a:xfrm rot="5400000">
            <a:off x="-250066" y="964390"/>
            <a:ext cx="385765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6091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 l="16774" t="7742" r="10968" b="12903"/>
          <a:stretch>
            <a:fillRect/>
          </a:stretch>
        </p:blipFill>
        <p:spPr>
          <a:xfrm rot="5400000">
            <a:off x="2464591" y="1750195"/>
            <a:ext cx="400050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6092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11603" t="5379" r="9915" b="12975"/>
          <a:stretch>
            <a:fillRect/>
          </a:stretch>
        </p:blipFill>
        <p:spPr>
          <a:xfrm rot="5400000">
            <a:off x="5349511" y="2937241"/>
            <a:ext cx="401714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 descr="IMG_6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33126" y="1290326"/>
            <a:ext cx="4214842" cy="263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6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4941" y="2928936"/>
            <a:ext cx="435771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6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57422" y="2143116"/>
            <a:ext cx="435771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 descr="IMG_6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500594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6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429000"/>
            <a:ext cx="4643437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 descr="IMG_6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28604"/>
            <a:ext cx="4286279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6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357562"/>
            <a:ext cx="4679157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 descr="IMG_6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57620" y="1500174"/>
            <a:ext cx="58579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6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214843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6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IMG_6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357718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6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286124"/>
            <a:ext cx="460775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5720" y="214290"/>
            <a:ext cx="8573354" cy="6429420"/>
            <a:chOff x="285720" y="214290"/>
            <a:chExt cx="8573354" cy="642942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-2892477" y="3393281"/>
              <a:ext cx="6357188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5720" y="214290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644364" y="3429000"/>
              <a:ext cx="6428626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85720" y="6572272"/>
              <a:ext cx="857256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IMG_6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6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357562"/>
            <a:ext cx="4643438" cy="30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260</TotalTime>
  <Words>17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Приготовление поварами школьной столовой горячего завтрака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«От задач к решениям-стратегические</dc:title>
  <dc:creator>HP</dc:creator>
  <cp:lastModifiedBy>HP</cp:lastModifiedBy>
  <cp:revision>29</cp:revision>
  <dcterms:created xsi:type="dcterms:W3CDTF">2021-08-26T06:52:55Z</dcterms:created>
  <dcterms:modified xsi:type="dcterms:W3CDTF">2022-11-16T12:03:42Z</dcterms:modified>
</cp:coreProperties>
</file>