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7" r:id="rId2"/>
    <p:sldId id="282" r:id="rId3"/>
    <p:sldId id="273" r:id="rId4"/>
    <p:sldId id="272" r:id="rId5"/>
    <p:sldId id="279" r:id="rId6"/>
    <p:sldId id="278" r:id="rId7"/>
    <p:sldId id="269" r:id="rId8"/>
    <p:sldId id="281" r:id="rId9"/>
    <p:sldId id="280" r:id="rId10"/>
    <p:sldId id="276" r:id="rId11"/>
    <p:sldId id="264" r:id="rId12"/>
    <p:sldId id="275" r:id="rId13"/>
    <p:sldId id="268" r:id="rId14"/>
    <p:sldId id="266" r:id="rId15"/>
    <p:sldId id="267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044E-95E4-47C4-83EF-61D8FB339A6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C3DE-F4EE-48CA-8C10-8646598CE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0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32" y="159776"/>
            <a:ext cx="8169383" cy="115699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75E47"/>
                </a:solidFill>
              </a:rPr>
              <a:t/>
            </a:r>
            <a:br>
              <a:rPr lang="ru-RU" sz="3200" dirty="0" smtClean="0">
                <a:solidFill>
                  <a:srgbClr val="675E47"/>
                </a:solidFill>
              </a:rPr>
            </a:br>
            <a:r>
              <a:rPr lang="ru-RU" sz="3600" dirty="0" smtClean="0">
                <a:solidFill>
                  <a:srgbClr val="675E47"/>
                </a:solidFill>
              </a:rPr>
              <a:t>Воины </a:t>
            </a:r>
            <a:r>
              <a:rPr lang="ru-RU" sz="3600" dirty="0">
                <a:solidFill>
                  <a:srgbClr val="675E47"/>
                </a:solidFill>
              </a:rPr>
              <a:t>- интернационалисты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1" t="7122" r="2684" b="6893"/>
          <a:stretch/>
        </p:blipFill>
        <p:spPr>
          <a:xfrm>
            <a:off x="143506" y="1316766"/>
            <a:ext cx="8172910" cy="544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043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280920" cy="640871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dirty="0"/>
              <a:t>Губанов Александр- выпускник школы №7 (ныне гимназии), воин-интернационалист, погибший при выполнении интернационального долга в </a:t>
            </a:r>
            <a:r>
              <a:rPr lang="ru-RU" sz="2000" dirty="0" smtClean="0"/>
              <a:t>Афганистане.</a:t>
            </a:r>
            <a:endParaRPr lang="ru-RU" sz="2000" dirty="0"/>
          </a:p>
          <a:p>
            <a:pPr marL="114300" indent="0">
              <a:buNone/>
            </a:pPr>
            <a:r>
              <a:rPr lang="ru-RU" sz="2000" dirty="0"/>
              <a:t>Губанов Александр Сергеевич родился 8 февраля 1965 года в деревне </a:t>
            </a:r>
            <a:r>
              <a:rPr lang="ru-RU" sz="2000" dirty="0" err="1"/>
              <a:t>Губаново</a:t>
            </a:r>
            <a:r>
              <a:rPr lang="ru-RU" sz="2000" dirty="0"/>
              <a:t> </a:t>
            </a:r>
            <a:r>
              <a:rPr lang="ru-RU" sz="2000" dirty="0" err="1"/>
              <a:t>Ливенского</a:t>
            </a:r>
            <a:r>
              <a:rPr lang="ru-RU" sz="2000" dirty="0"/>
              <a:t> района Орловской области. В 1970 году семья Губановых переехала в город Ливны, а в 1972 году Александр пошел в первый класс школы №7 (ныне гимназия). В 1982 году окончил школу и переехал в город Донецк. Работал водителем на автотранспортном предприятии. В ряды Советской Армии был </a:t>
            </a:r>
            <a:r>
              <a:rPr lang="ru-RU" sz="2000"/>
              <a:t>призван </a:t>
            </a:r>
            <a:r>
              <a:rPr lang="ru-RU" sz="2000" smtClean="0"/>
              <a:t>17 </a:t>
            </a:r>
            <a:r>
              <a:rPr lang="ru-RU" sz="2000" dirty="0"/>
              <a:t>апреля 1984 года. В августе 1984 года начал служить в Афганистане рядовым наводчиком миномета.</a:t>
            </a:r>
          </a:p>
          <a:p>
            <a:pPr marL="114300" indent="0">
              <a:buNone/>
            </a:pPr>
            <a:r>
              <a:rPr lang="ru-RU" sz="2000" dirty="0"/>
              <a:t>7 сентября 1984 года в бою с противником в ущелье </a:t>
            </a:r>
            <a:r>
              <a:rPr lang="ru-RU" sz="2000" dirty="0" err="1"/>
              <a:t>Пандженер</a:t>
            </a:r>
            <a:r>
              <a:rPr lang="ru-RU" sz="2000" dirty="0"/>
              <a:t>, прикрывал выход мотострелковой роты из-под обстрела. Огнем миномета А. Губанова подавлена пулеметная точка. В том же бою он и погиб….. За мужество и отвагу </a:t>
            </a:r>
            <a:r>
              <a:rPr lang="ru-RU" sz="2000" dirty="0" err="1"/>
              <a:t>А.С.Губанов</a:t>
            </a:r>
            <a:r>
              <a:rPr lang="ru-RU" sz="2000" dirty="0"/>
              <a:t> награжден орденом Красной Звезды (посмертно). Похоронен в г. Ливны. В честь </a:t>
            </a:r>
            <a:r>
              <a:rPr lang="ru-RU" sz="2000" dirty="0" err="1"/>
              <a:t>А.С.Губанова</a:t>
            </a:r>
            <a:r>
              <a:rPr lang="ru-RU" sz="2000" dirty="0"/>
              <a:t>, 19-летнего героя воина-интернационалиста, в городе Ливны названа улица. В гимназии с 2001-2002 года проводится баскетбольный турнир среди учащихся 9 - 11-х классов в память о выпускнике.</a:t>
            </a:r>
          </a:p>
        </p:txBody>
      </p:sp>
    </p:spTree>
    <p:extLst>
      <p:ext uri="{BB962C8B-B14F-4D97-AF65-F5344CB8AC3E}">
        <p14:creationId xmlns="" xmlns:p14="http://schemas.microsoft.com/office/powerpoint/2010/main" val="38867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18" t="5599" r="10543" b="6261"/>
          <a:stretch/>
        </p:blipFill>
        <p:spPr>
          <a:xfrm>
            <a:off x="4499992" y="423338"/>
            <a:ext cx="3742622" cy="587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4" t="5582" r="4755" b="13403"/>
          <a:stretch/>
        </p:blipFill>
        <p:spPr>
          <a:xfrm>
            <a:off x="89288" y="404663"/>
            <a:ext cx="4410704" cy="593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18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7818092" cy="4805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Mistral" panose="03090702030407020403" pitchFamily="66" charset="0"/>
              </a:rPr>
              <a:t/>
            </a:r>
            <a:br>
              <a:rPr lang="ru-RU" sz="6000" dirty="0" smtClean="0">
                <a:latin typeface="Mistral" panose="03090702030407020403" pitchFamily="66" charset="0"/>
              </a:rPr>
            </a:br>
            <a:r>
              <a:rPr lang="ru-RU" sz="6000" dirty="0" smtClean="0">
                <a:latin typeface="Mistral" panose="03090702030407020403" pitchFamily="66" charset="0"/>
              </a:rPr>
              <a:t>ЛИЧНЫЕ </a:t>
            </a:r>
            <a:r>
              <a:rPr lang="ru-RU" sz="6000" dirty="0">
                <a:latin typeface="Mistral" panose="03090702030407020403" pitchFamily="66" charset="0"/>
              </a:rPr>
              <a:t>ВЕЩИ  АЛЕКСАНДРА ГУБАНОВА ПЕРЕДАННЫЕ РОДИТЕЛЯМИ В МУЗЕЙ</a:t>
            </a:r>
            <a:br>
              <a:rPr lang="ru-RU" sz="6000" dirty="0">
                <a:latin typeface="Mistral" panose="03090702030407020403" pitchFamily="66" charset="0"/>
              </a:rPr>
            </a:br>
            <a:endParaRPr lang="ru-RU" sz="60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6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52" r="32402" b="17942"/>
          <a:stretch/>
        </p:blipFill>
        <p:spPr>
          <a:xfrm rot="5400000">
            <a:off x="1299371" y="-1110730"/>
            <a:ext cx="5789682" cy="838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347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8" r="15762" b="18486"/>
          <a:stretch/>
        </p:blipFill>
        <p:spPr>
          <a:xfrm rot="5400000">
            <a:off x="1118501" y="-857850"/>
            <a:ext cx="6120681" cy="835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041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2" y="272696"/>
            <a:ext cx="444450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3888432" cy="640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585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63" b="1515"/>
          <a:stretch/>
        </p:blipFill>
        <p:spPr>
          <a:xfrm rot="5400000">
            <a:off x="1125317" y="-1147378"/>
            <a:ext cx="6084188" cy="839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98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08437"/>
            <a:ext cx="4176464" cy="4800600"/>
          </a:xfrm>
        </p:spPr>
        <p:txBody>
          <a:bodyPr>
            <a:normAutofit/>
          </a:bodyPr>
          <a:lstStyle/>
          <a:p>
            <a:pPr marL="114300" lvl="0" indent="0" algn="ctr">
              <a:buNone/>
            </a:pPr>
            <a:r>
              <a:rPr lang="ru-RU" dirty="0"/>
              <a:t>На </a:t>
            </a:r>
            <a:r>
              <a:rPr lang="ru-RU" dirty="0" smtClean="0"/>
              <a:t>экспозиции </a:t>
            </a:r>
            <a:r>
              <a:rPr lang="ru-RU" b="1" dirty="0" smtClean="0"/>
              <a:t>«</a:t>
            </a:r>
            <a:r>
              <a:rPr lang="ru-RU" dirty="0"/>
              <a:t>Воины </a:t>
            </a:r>
            <a:r>
              <a:rPr lang="ru-RU" dirty="0" smtClean="0"/>
              <a:t>-интернационалисты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r>
              <a:rPr lang="ru-RU" dirty="0"/>
              <a:t>представлен материал, посвященный  выпускнику школы №7 – Александру Губанову, погибшего при </a:t>
            </a:r>
            <a:r>
              <a:rPr lang="ru-RU" dirty="0" smtClean="0"/>
              <a:t>выполнении интернационального долга в Афганистане, фотографии воинов-интернационалистов</a:t>
            </a:r>
            <a:r>
              <a:rPr lang="ru-RU" dirty="0"/>
              <a:t>, </a:t>
            </a:r>
            <a:r>
              <a:rPr lang="ru-RU" dirty="0" smtClean="0"/>
              <a:t>выпускников школы №7.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97" t="14888" r="16538" b="5655"/>
          <a:stretch/>
        </p:blipFill>
        <p:spPr bwMode="auto">
          <a:xfrm rot="16200000">
            <a:off x="-854181" y="1647840"/>
            <a:ext cx="5955820" cy="388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7086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4" t="4575" r="13441" b="5660"/>
          <a:stretch/>
        </p:blipFill>
        <p:spPr>
          <a:xfrm>
            <a:off x="179512" y="230694"/>
            <a:ext cx="4248472" cy="598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98" t="6227" r="7303" b="18935"/>
          <a:stretch/>
        </p:blipFill>
        <p:spPr>
          <a:xfrm>
            <a:off x="4427983" y="116632"/>
            <a:ext cx="393023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736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00" t="4720" r="5739" b="22424"/>
          <a:stretch/>
        </p:blipFill>
        <p:spPr>
          <a:xfrm>
            <a:off x="323528" y="116632"/>
            <a:ext cx="3770695" cy="620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91" t="5138" r="5321" b="20555"/>
          <a:stretch/>
        </p:blipFill>
        <p:spPr>
          <a:xfrm>
            <a:off x="4113138" y="116632"/>
            <a:ext cx="4213643" cy="620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220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998" y="274638"/>
            <a:ext cx="3611426" cy="5602634"/>
          </a:xfrm>
        </p:spPr>
        <p:txBody>
          <a:bodyPr/>
          <a:lstStyle/>
          <a:p>
            <a:pPr algn="ctr"/>
            <a:r>
              <a:rPr lang="ru-RU" sz="2000" dirty="0" err="1" smtClean="0"/>
              <a:t>Зюкин</a:t>
            </a:r>
            <a:r>
              <a:rPr lang="ru-RU" sz="2000" dirty="0" smtClean="0"/>
              <a:t> Юрий Викторович</a:t>
            </a:r>
            <a:br>
              <a:rPr lang="ru-RU" sz="2000" dirty="0" smtClean="0"/>
            </a:br>
            <a:r>
              <a:rPr lang="ru-RU" sz="2000" dirty="0" smtClean="0"/>
              <a:t>Принимал участие в боевых действиях в Афганистане.                           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70" t="7825" r="28704" b="29851"/>
          <a:stretch/>
        </p:blipFill>
        <p:spPr>
          <a:xfrm rot="5400000">
            <a:off x="-438071" y="806221"/>
            <a:ext cx="5832650" cy="459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315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032448" cy="5458618"/>
          </a:xfrm>
        </p:spPr>
        <p:txBody>
          <a:bodyPr/>
          <a:lstStyle/>
          <a:p>
            <a:pPr algn="ctr"/>
            <a:r>
              <a:rPr lang="ru-RU" sz="2000" dirty="0" err="1" smtClean="0"/>
              <a:t>Шеламов</a:t>
            </a:r>
            <a:r>
              <a:rPr lang="ru-RU" sz="2000" dirty="0" smtClean="0"/>
              <a:t> Сергей Михайлович</a:t>
            </a:r>
            <a:br>
              <a:rPr lang="ru-RU" sz="2000" dirty="0" smtClean="0"/>
            </a:br>
            <a:r>
              <a:rPr lang="ru-RU" sz="2000" dirty="0" smtClean="0"/>
              <a:t>В 1980 году окончил 10 классов школы №7.</a:t>
            </a:r>
            <a:br>
              <a:rPr lang="ru-RU" sz="2000" dirty="0" smtClean="0"/>
            </a:br>
            <a:r>
              <a:rPr lang="ru-RU" sz="2000" dirty="0" smtClean="0"/>
              <a:t>С 1982 по 1984гг служил в армии. Принимал участие в боевых действиях в Афганистане.                                    В настоящее время является председателем совета воинов – интернационалистов </a:t>
            </a:r>
            <a:br>
              <a:rPr lang="ru-RU" sz="2000" dirty="0" smtClean="0"/>
            </a:br>
            <a:r>
              <a:rPr lang="ru-RU" sz="2000" dirty="0" smtClean="0"/>
              <a:t>г. Ливны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9" t="6943" r="46892" b="32842"/>
          <a:stretch/>
        </p:blipFill>
        <p:spPr>
          <a:xfrm rot="5400000">
            <a:off x="-27879" y="900087"/>
            <a:ext cx="5013176" cy="459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464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1" t="4214" r="32852" b="28498"/>
          <a:stretch/>
        </p:blipFill>
        <p:spPr>
          <a:xfrm>
            <a:off x="251520" y="165744"/>
            <a:ext cx="3995079" cy="628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4" t="4423" r="30021" b="25519"/>
          <a:stretch/>
        </p:blipFill>
        <p:spPr>
          <a:xfrm>
            <a:off x="4358575" y="248628"/>
            <a:ext cx="4013295" cy="618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610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350" y="274638"/>
            <a:ext cx="4074074" cy="5602634"/>
          </a:xfrm>
        </p:spPr>
        <p:txBody>
          <a:bodyPr/>
          <a:lstStyle/>
          <a:p>
            <a:pPr algn="ctr"/>
            <a:r>
              <a:rPr lang="ru-RU" sz="2000" dirty="0" smtClean="0"/>
              <a:t>Бурцев Александр Семёнович</a:t>
            </a:r>
            <a:br>
              <a:rPr lang="ru-RU" sz="2000" dirty="0" smtClean="0"/>
            </a:br>
            <a:r>
              <a:rPr lang="ru-RU" sz="2000" dirty="0" smtClean="0"/>
              <a:t>Участник боевых действий в Афганистане.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87" t="5398" r="6764" b="27693"/>
          <a:stretch/>
        </p:blipFill>
        <p:spPr>
          <a:xfrm>
            <a:off x="107504" y="110155"/>
            <a:ext cx="4206846" cy="591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00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3744416" cy="6048672"/>
          </a:xfrm>
        </p:spPr>
        <p:txBody>
          <a:bodyPr/>
          <a:lstStyle/>
          <a:p>
            <a:pPr algn="ctr"/>
            <a:r>
              <a:rPr lang="ru-RU" sz="2000" dirty="0" smtClean="0"/>
              <a:t>Губанов Александр Сергеевич</a:t>
            </a:r>
            <a:br>
              <a:rPr lang="ru-RU" sz="2000" dirty="0" smtClean="0"/>
            </a:br>
            <a:r>
              <a:rPr lang="ru-RU" sz="2000" dirty="0" smtClean="0"/>
              <a:t>Выпускник 1983 года школы №7, рядовой, наводчик миномёта.      Во время исполнения интернационального долга, погиб в Афганистане.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45" t="5938" r="14737" b="23780"/>
          <a:stretch/>
        </p:blipFill>
        <p:spPr bwMode="auto">
          <a:xfrm>
            <a:off x="0" y="116632"/>
            <a:ext cx="470954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99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130</TotalTime>
  <Words>236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 Воины - интернационалисты</vt:lpstr>
      <vt:lpstr>Слайд 2</vt:lpstr>
      <vt:lpstr>Слайд 3</vt:lpstr>
      <vt:lpstr>Слайд 4</vt:lpstr>
      <vt:lpstr>Зюкин Юрий Викторович Принимал участие в боевых действиях в Афганистане.                              </vt:lpstr>
      <vt:lpstr>Шеламов Сергей Михайлович В 1980 году окончил 10 классов школы №7. С 1982 по 1984гг служил в армии. Принимал участие в боевых действиях в Афганистане.                                    В настоящее время является председателем совета воинов – интернационалистов  г. Ливны</vt:lpstr>
      <vt:lpstr>Слайд 7</vt:lpstr>
      <vt:lpstr>Бурцев Александр Семёнович Участник боевых действий в Афганистане. </vt:lpstr>
      <vt:lpstr>Губанов Александр Сергеевич Выпускник 1983 года школы №7, рядовой, наводчик миномёта.      Во время исполнения интернационального долга, погиб в Афганистане.</vt:lpstr>
      <vt:lpstr>Слайд 10</vt:lpstr>
      <vt:lpstr>Слайд 11</vt:lpstr>
      <vt:lpstr> ЛИЧНЫЕ ВЕЩИ  АЛЕКСАНДРА ГУБАНОВА ПЕРЕДАННЫЕ РОДИТЕЛЯМИ В МУЗЕЙ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Афганский излом</dc:title>
  <dc:creator>Diana</dc:creator>
  <cp:lastModifiedBy>user_2</cp:lastModifiedBy>
  <cp:revision>20</cp:revision>
  <dcterms:created xsi:type="dcterms:W3CDTF">2019-11-11T20:38:39Z</dcterms:created>
  <dcterms:modified xsi:type="dcterms:W3CDTF">2022-09-28T10:36:25Z</dcterms:modified>
</cp:coreProperties>
</file>