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72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1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4EDBF3C-148E-457A-8439-514216061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C621DFC-5FEE-4C61-A76B-914C7D0C5723}" type="datetimeFigureOut">
              <a:rPr lang="ru-RU" smtClean="0"/>
              <a:pPr/>
              <a:t>28.09.2022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161" y="982639"/>
            <a:ext cx="10028904" cy="241565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Учителя - выпускники  школы №7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19085" y="4329951"/>
            <a:ext cx="8819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 данной экспозиции представлены </a:t>
            </a:r>
            <a:r>
              <a:rPr lang="ru-RU" sz="2400" dirty="0" smtClean="0"/>
              <a:t>фотографии учителей Гимназии</a:t>
            </a:r>
            <a:r>
              <a:rPr lang="ru-RU" sz="2400" dirty="0"/>
              <a:t>, которые являются выпускниками школы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467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140" y="1105469"/>
            <a:ext cx="3807726" cy="4940489"/>
          </a:xfrm>
        </p:spPr>
        <p:txBody>
          <a:bodyPr/>
          <a:lstStyle/>
          <a:p>
            <a:pPr algn="ctr"/>
            <a:r>
              <a:rPr lang="ru-RU" sz="2800" b="1" i="1" dirty="0" err="1">
                <a:solidFill>
                  <a:schemeClr val="tx1"/>
                </a:solidFill>
              </a:rPr>
              <a:t>Логвинова</a:t>
            </a:r>
            <a:r>
              <a:rPr lang="ru-RU" sz="2800" b="1" i="1" dirty="0">
                <a:solidFill>
                  <a:schemeClr val="tx1"/>
                </a:solidFill>
              </a:rPr>
              <a:t> Ирина </a:t>
            </a:r>
            <a:r>
              <a:rPr lang="ru-RU" sz="2800" b="1" i="1" dirty="0" smtClean="0">
                <a:solidFill>
                  <a:schemeClr val="tx1"/>
                </a:solidFill>
              </a:rPr>
              <a:t>Федоровна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учитель истории и обществоведения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771" y="1104900"/>
            <a:ext cx="3293533" cy="4940300"/>
          </a:xfrm>
        </p:spPr>
      </p:pic>
    </p:spTree>
    <p:extLst>
      <p:ext uri="{BB962C8B-B14F-4D97-AF65-F5344CB8AC3E}">
        <p14:creationId xmlns:p14="http://schemas.microsoft.com/office/powerpoint/2010/main" xmlns="" val="40349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9355" y="2322597"/>
            <a:ext cx="4704735" cy="280896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Селищева Любовь Александровна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учитель русского языка и </a:t>
            </a:r>
            <a:r>
              <a:rPr lang="ru-RU" sz="2800" b="1" i="1" dirty="0" smtClean="0">
                <a:solidFill>
                  <a:schemeClr val="tx1"/>
                </a:solidFill>
              </a:rPr>
              <a:t>литературы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129" y="1100138"/>
            <a:ext cx="3804646" cy="4963037"/>
          </a:xfrm>
        </p:spPr>
      </p:pic>
    </p:spTree>
    <p:extLst>
      <p:ext uri="{BB962C8B-B14F-4D97-AF65-F5344CB8AC3E}">
        <p14:creationId xmlns:p14="http://schemas.microsoft.com/office/powerpoint/2010/main" xmlns="" val="16608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1871" y="1828800"/>
            <a:ext cx="4068962" cy="3028439"/>
          </a:xfrm>
        </p:spPr>
        <p:txBody>
          <a:bodyPr/>
          <a:lstStyle/>
          <a:p>
            <a:pPr algn="ctr"/>
            <a:r>
              <a:rPr lang="ru-RU" sz="2800" b="1" i="1" dirty="0" err="1">
                <a:solidFill>
                  <a:schemeClr val="tx1"/>
                </a:solidFill>
              </a:rPr>
              <a:t>Никульникова</a:t>
            </a:r>
            <a:r>
              <a:rPr lang="ru-RU" sz="2800" b="1" i="1" dirty="0">
                <a:solidFill>
                  <a:schemeClr val="tx1"/>
                </a:solidFill>
              </a:rPr>
              <a:t> Ирина </a:t>
            </a:r>
            <a:r>
              <a:rPr lang="ru-RU" sz="2800" b="1" i="1" dirty="0" smtClean="0">
                <a:solidFill>
                  <a:schemeClr val="tx1"/>
                </a:solidFill>
              </a:rPr>
              <a:t>Витальевна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 учитель иностранного языка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310" y="1217643"/>
            <a:ext cx="3575714" cy="5056496"/>
          </a:xfrm>
        </p:spPr>
      </p:pic>
    </p:spTree>
    <p:extLst>
      <p:ext uri="{BB962C8B-B14F-4D97-AF65-F5344CB8AC3E}">
        <p14:creationId xmlns:p14="http://schemas.microsoft.com/office/powerpoint/2010/main" xmlns="" val="41891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987315"/>
            <a:ext cx="3297203" cy="4772039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Булгакова Ирина Викторовна </a:t>
            </a:r>
            <a:r>
              <a:rPr lang="ru-RU" sz="2800" b="1" i="1" dirty="0" smtClean="0">
                <a:solidFill>
                  <a:schemeClr val="tx1"/>
                </a:solidFill>
              </a:rPr>
              <a:t>учитель географии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219" y="1192031"/>
            <a:ext cx="3417396" cy="5044996"/>
          </a:xfrm>
        </p:spPr>
      </p:pic>
    </p:spTree>
    <p:extLst>
      <p:ext uri="{BB962C8B-B14F-4D97-AF65-F5344CB8AC3E}">
        <p14:creationId xmlns:p14="http://schemas.microsoft.com/office/powerpoint/2010/main" xmlns="" val="17506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051" y="973667"/>
            <a:ext cx="3215316" cy="4580971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Тарасов Геннадий </a:t>
            </a:r>
            <a:r>
              <a:rPr lang="ru-RU" sz="2800" b="1" i="1" dirty="0" smtClean="0">
                <a:solidFill>
                  <a:schemeClr val="tx1"/>
                </a:solidFill>
              </a:rPr>
              <a:t>Вячеславович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учитель информатики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030" y="1146174"/>
            <a:ext cx="3314641" cy="4913431"/>
          </a:xfrm>
        </p:spPr>
      </p:pic>
    </p:spTree>
    <p:extLst>
      <p:ext uri="{BB962C8B-B14F-4D97-AF65-F5344CB8AC3E}">
        <p14:creationId xmlns:p14="http://schemas.microsoft.com/office/powerpoint/2010/main" xmlns="" val="6693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17" y="1173163"/>
            <a:ext cx="3848669" cy="4846637"/>
          </a:xfrm>
        </p:spPr>
        <p:txBody>
          <a:bodyPr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Бухтиярова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Ольга </a:t>
            </a:r>
            <a:r>
              <a:rPr lang="ru-RU" sz="2800" b="1" i="1" dirty="0" smtClean="0">
                <a:solidFill>
                  <a:schemeClr val="tx1"/>
                </a:solidFill>
              </a:rPr>
              <a:t>Владимировна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учитель физкультуры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6104" y="1173163"/>
            <a:ext cx="3231091" cy="4846637"/>
          </a:xfrm>
        </p:spPr>
      </p:pic>
    </p:spTree>
    <p:extLst>
      <p:ext uri="{BB962C8B-B14F-4D97-AF65-F5344CB8AC3E}">
        <p14:creationId xmlns:p14="http://schemas.microsoft.com/office/powerpoint/2010/main" xmlns="" val="4391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6084" y="973668"/>
            <a:ext cx="3720283" cy="5046132"/>
          </a:xfrm>
        </p:spPr>
        <p:txBody>
          <a:bodyPr/>
          <a:lstStyle/>
          <a:p>
            <a:pPr algn="ctr"/>
            <a:r>
              <a:rPr lang="ru-RU" sz="2800" b="1" i="1" dirty="0" err="1">
                <a:solidFill>
                  <a:schemeClr val="tx1"/>
                </a:solidFill>
              </a:rPr>
              <a:t>Кобылкина</a:t>
            </a:r>
            <a:r>
              <a:rPr lang="ru-RU" sz="2800" b="1" i="1" dirty="0">
                <a:solidFill>
                  <a:schemeClr val="tx1"/>
                </a:solidFill>
              </a:rPr>
              <a:t> Евгения</a:t>
            </a:r>
            <a:br>
              <a:rPr lang="ru-RU" sz="2800" b="1" i="1" dirty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Ивановна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учитель английского языка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961" y="973668"/>
            <a:ext cx="3527484" cy="5046132"/>
          </a:xfrm>
        </p:spPr>
      </p:pic>
    </p:spTree>
    <p:extLst>
      <p:ext uri="{BB962C8B-B14F-4D97-AF65-F5344CB8AC3E}">
        <p14:creationId xmlns:p14="http://schemas.microsoft.com/office/powerpoint/2010/main" xmlns="" val="28860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2437" y="1451340"/>
            <a:ext cx="3720283" cy="4568460"/>
          </a:xfrm>
        </p:spPr>
        <p:txBody>
          <a:bodyPr/>
          <a:lstStyle/>
          <a:p>
            <a:pPr algn="ctr"/>
            <a:r>
              <a:rPr lang="ru-RU" sz="2800" b="1" i="1" dirty="0" err="1">
                <a:solidFill>
                  <a:schemeClr val="tx1"/>
                </a:solidFill>
              </a:rPr>
              <a:t>Корогодина</a:t>
            </a:r>
            <a:r>
              <a:rPr lang="ru-RU" sz="2800" b="1" i="1" dirty="0">
                <a:solidFill>
                  <a:schemeClr val="tx1"/>
                </a:solidFill>
              </a:rPr>
              <a:t> Светлана </a:t>
            </a:r>
            <a:r>
              <a:rPr lang="ru-RU" sz="2800" b="1" i="1" dirty="0" smtClean="0">
                <a:solidFill>
                  <a:schemeClr val="tx1"/>
                </a:solidFill>
              </a:rPr>
              <a:t>Анатольевна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учитель математики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23" y="1296988"/>
            <a:ext cx="3148230" cy="4722812"/>
          </a:xfrm>
        </p:spPr>
      </p:pic>
    </p:spTree>
    <p:extLst>
      <p:ext uri="{BB962C8B-B14F-4D97-AF65-F5344CB8AC3E}">
        <p14:creationId xmlns:p14="http://schemas.microsoft.com/office/powerpoint/2010/main" xmlns="" val="23452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173" y="973668"/>
            <a:ext cx="4266194" cy="5046132"/>
          </a:xfrm>
        </p:spPr>
        <p:txBody>
          <a:bodyPr/>
          <a:lstStyle/>
          <a:p>
            <a:pPr algn="ctr"/>
            <a:r>
              <a:rPr lang="ru-RU" sz="2800" b="1" i="1" dirty="0" err="1">
                <a:solidFill>
                  <a:schemeClr val="tx1"/>
                </a:solidFill>
              </a:rPr>
              <a:t>Сударенков</a:t>
            </a:r>
            <a:r>
              <a:rPr lang="ru-RU" sz="2800" b="1" i="1" dirty="0">
                <a:solidFill>
                  <a:schemeClr val="tx1"/>
                </a:solidFill>
              </a:rPr>
              <a:t> Николай </a:t>
            </a:r>
            <a:r>
              <a:rPr lang="ru-RU" sz="2800" b="1" i="1" dirty="0" smtClean="0">
                <a:solidFill>
                  <a:schemeClr val="tx1"/>
                </a:solidFill>
              </a:rPr>
              <a:t>Александрович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учитель ОБЖ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036" y="973138"/>
            <a:ext cx="3364441" cy="5046662"/>
          </a:xfrm>
        </p:spPr>
      </p:pic>
    </p:spTree>
    <p:extLst>
      <p:ext uri="{BB962C8B-B14F-4D97-AF65-F5344CB8AC3E}">
        <p14:creationId xmlns:p14="http://schemas.microsoft.com/office/powerpoint/2010/main" xmlns="" val="11926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96</TotalTime>
  <Words>38</Words>
  <Application>Microsoft Office PowerPoint</Application>
  <PresentationFormat>Произвольный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   Учителя - выпускники  школы №7</vt:lpstr>
      <vt:lpstr> Селищева Любовь Александровна учитель русского языка и литературы</vt:lpstr>
      <vt:lpstr>Никульникова Ирина Витальевна  учитель иностранного языка  </vt:lpstr>
      <vt:lpstr>Булгакова Ирина Викторовна учитель географии </vt:lpstr>
      <vt:lpstr>Тарасов Геннадий Вячеславович учитель информатики </vt:lpstr>
      <vt:lpstr>Бухтиярова Ольга Владимировна учитель физкультуры </vt:lpstr>
      <vt:lpstr>Кобылкина Евгения Ивановна учитель английского языка </vt:lpstr>
      <vt:lpstr>Корогодина Светлана Анатольевна учитель математики </vt:lpstr>
      <vt:lpstr>Сударенков Николай Александрович учитель ОБЖ </vt:lpstr>
      <vt:lpstr>Логвинова Ирина Федоровна учитель истории и обществоведения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Учителя Гимназии №7</dc:title>
  <dc:creator>Сергей</dc:creator>
  <cp:lastModifiedBy>user_2</cp:lastModifiedBy>
  <cp:revision>12</cp:revision>
  <dcterms:created xsi:type="dcterms:W3CDTF">2019-10-24T11:14:18Z</dcterms:created>
  <dcterms:modified xsi:type="dcterms:W3CDTF">2022-09-28T10:33:36Z</dcterms:modified>
</cp:coreProperties>
</file>