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2920" y="4983480"/>
            <a:ext cx="8183520" cy="487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1970640" y="530280"/>
            <a:ext cx="5248080" cy="418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2920" y="4983480"/>
            <a:ext cx="8183520" cy="487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292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41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96560" y="271764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96560" y="530280"/>
            <a:ext cx="399348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2920" y="2717640"/>
            <a:ext cx="8183520" cy="199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18680" y="434160"/>
            <a:ext cx="8306280" cy="3108600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22520" y="1820160"/>
            <a:ext cx="7772040" cy="1828440"/>
          </a:xfrm>
          <a:prstGeom prst="rect">
            <a:avLst/>
          </a:prstGeom>
        </p:spPr>
        <p:txBody>
          <a:bodyPr lIns="45720" tIns="45000" rIns="45720" anchor="b"/>
          <a:lstStyle/>
          <a:p>
            <a:pPr algn="r">
              <a:lnSpc>
                <a:spcPct val="100000"/>
              </a:lnSpc>
            </a:pPr>
            <a:r>
              <a:rPr lang="ru-RU" sz="4500" b="1" strike="noStrike" spc="-1">
                <a:solidFill>
                  <a:srgbClr val="FF9257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Образец заголовка</a:t>
            </a:r>
            <a:endParaRPr lang="ru-RU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257D2A6-44BA-4A1B-A8D2-2D66BA14BC4E}" type="datetime">
              <a:rPr lang="ru-RU" sz="1000" b="0" strike="noStrike" spc="-1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19.05.2006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A0CFAEB-0C21-4105-8428-A0D1931F5148}" type="slidenum">
              <a:rPr lang="ru-RU" sz="1000" b="0" strike="noStrike" spc="-1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04920" y="329040"/>
            <a:ext cx="8531640" cy="61963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418680" y="434160"/>
            <a:ext cx="8306280" cy="548604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9257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</p:spPr>
        <p:txBody>
          <a:bodyPr lIns="182880" tIns="91440" rIns="90000" bIns="45000"/>
          <a:lstStyle/>
          <a:p>
            <a:pPr marL="265320" indent="-26496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Образец текста</a:t>
            </a:r>
          </a:p>
          <a:p>
            <a:pPr marL="548640" lvl="1" indent="-20088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Font typeface="Verdana"/>
              <a:buChar char="◦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Второй уровень</a:t>
            </a:r>
          </a:p>
          <a:p>
            <a:pPr marL="786240" lvl="2" indent="-182520">
              <a:lnSpc>
                <a:spcPct val="100000"/>
              </a:lnSpc>
              <a:spcBef>
                <a:spcPts val="249"/>
              </a:spcBef>
              <a:buClr>
                <a:srgbClr val="EA3A45"/>
              </a:buClr>
              <a:buFont typeface="Wingdings 2" charset="2"/>
              <a:buChar char="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Третий уровень</a:t>
            </a:r>
          </a:p>
          <a:p>
            <a:pPr marL="1024200" lvl="3" indent="-182520">
              <a:lnSpc>
                <a:spcPct val="100000"/>
              </a:lnSpc>
              <a:spcBef>
                <a:spcPts val="230"/>
              </a:spcBef>
              <a:buClr>
                <a:srgbClr val="EA3A45"/>
              </a:buClr>
              <a:buSzPct val="112000"/>
              <a:buFont typeface="Verdana"/>
              <a:buChar char="◦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Четвертый уровень</a:t>
            </a:r>
          </a:p>
          <a:p>
            <a:pPr marL="1280160" lvl="4" indent="-182520">
              <a:lnSpc>
                <a:spcPct val="100000"/>
              </a:lnSpc>
              <a:spcBef>
                <a:spcPts val="249"/>
              </a:spcBef>
              <a:buClr>
                <a:srgbClr val="4E82BC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Пятый уровень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3776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B5E5E6D-0ACD-451F-A812-7A8D8446AAD8}" type="datetime">
              <a:rPr lang="ru-RU" sz="1000" b="0" strike="noStrike" spc="-1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19.05.2006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6062400" y="6111720"/>
            <a:ext cx="22856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348400" y="6111720"/>
            <a:ext cx="4568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6950007-018A-44A0-93FA-59267CCDC301}" type="slidenum">
              <a:rPr lang="ru-RU" sz="1000" b="0" strike="noStrike" spc="-1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‹#›</a:t>
            </a:fld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3640" y="1340768"/>
            <a:ext cx="7772040" cy="1252216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anchor="b"/>
          <a:lstStyle/>
          <a:p>
            <a:pPr algn="ctr">
              <a:lnSpc>
                <a:spcPct val="100000"/>
              </a:lnSpc>
            </a:pPr>
            <a:r>
              <a:rPr lang="ru-RU" sz="4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 истоков школы №</a:t>
            </a:r>
            <a:r>
              <a:rPr lang="ru-RU" sz="4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7</a:t>
            </a:r>
            <a:endParaRPr lang="ru-RU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640" y="4005064"/>
            <a:ext cx="7560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этой экспозиции  представлена информация об  истории создания школы, её первом директоре, а также  фотографии ветеранов </a:t>
            </a:r>
            <a:r>
              <a:rPr lang="ru-RU" dirty="0" smtClean="0"/>
              <a:t>педагогического </a:t>
            </a:r>
            <a:r>
              <a:rPr lang="ru-RU" dirty="0"/>
              <a:t>труда и их личные вещи, подаренные в музей.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23640" y="3933000"/>
            <a:ext cx="410400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Войнова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Антонина Андреевна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1961 по 2001гг.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физики и математики 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Старший учитель. Ветеран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труда.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07" name="Содержимое 3"/>
          <p:cNvPicPr/>
          <p:nvPr/>
        </p:nvPicPr>
        <p:blipFill>
          <a:blip r:embed="rId2"/>
          <a:srcRect b="14023"/>
          <a:stretch/>
        </p:blipFill>
        <p:spPr>
          <a:xfrm>
            <a:off x="1115640" y="692640"/>
            <a:ext cx="23040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Рисунок 5"/>
          <p:cNvPicPr/>
          <p:nvPr/>
        </p:nvPicPr>
        <p:blipFill>
          <a:blip r:embed="rId3"/>
          <a:srcRect b="20004"/>
          <a:stretch/>
        </p:blipFill>
        <p:spPr>
          <a:xfrm>
            <a:off x="5508000" y="836640"/>
            <a:ext cx="2357280" cy="288000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5220000" y="3933000"/>
            <a:ext cx="3096000" cy="20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Бакурова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Нина Александровна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Учителем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математики. </a:t>
            </a:r>
            <a:endParaRPr lang="ru-RU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 1961гг.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Заслуженный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РФ. Ветеран труда. Отличник народного просвещения.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34501" y="4714380"/>
            <a:ext cx="417600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Скобелев Василий Петрович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 1965-1994гг. 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физики.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11" name="Содержимое 3"/>
          <p:cNvPicPr/>
          <p:nvPr/>
        </p:nvPicPr>
        <p:blipFill>
          <a:blip r:embed="rId2"/>
          <a:srcRect r="4127" b="12305"/>
          <a:stretch/>
        </p:blipFill>
        <p:spPr>
          <a:xfrm>
            <a:off x="899640" y="465480"/>
            <a:ext cx="2736000" cy="404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" name="Рисунок 4"/>
          <p:cNvPicPr/>
          <p:nvPr/>
        </p:nvPicPr>
        <p:blipFill>
          <a:blip r:embed="rId3"/>
          <a:srcRect b="17304"/>
          <a:stretch/>
        </p:blipFill>
        <p:spPr>
          <a:xfrm>
            <a:off x="5364088" y="465480"/>
            <a:ext cx="3168992" cy="404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" name="CustomShape 2"/>
          <p:cNvSpPr/>
          <p:nvPr/>
        </p:nvSpPr>
        <p:spPr>
          <a:xfrm>
            <a:off x="4788000" y="4509000"/>
            <a:ext cx="39600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Иванова Юлия Серафимовна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1960-2004гг.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немецкого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языка,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авучем.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95640" y="4501800"/>
            <a:ext cx="3744000" cy="128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Васильева Александра Ивановна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начальных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классов. 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1967 по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1992гг.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15" name="Содержимое 3"/>
          <p:cNvPicPr/>
          <p:nvPr/>
        </p:nvPicPr>
        <p:blipFill>
          <a:blip r:embed="rId2"/>
          <a:srcRect b="19187"/>
          <a:stretch/>
        </p:blipFill>
        <p:spPr>
          <a:xfrm>
            <a:off x="899640" y="559080"/>
            <a:ext cx="2708280" cy="37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" name="Содержимое 3"/>
          <p:cNvPicPr/>
          <p:nvPr/>
        </p:nvPicPr>
        <p:blipFill>
          <a:blip r:embed="rId3"/>
          <a:srcRect t="1717" b="17469"/>
          <a:stretch/>
        </p:blipFill>
        <p:spPr>
          <a:xfrm>
            <a:off x="5004000" y="559080"/>
            <a:ext cx="2880000" cy="370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7" name="CustomShape 2"/>
          <p:cNvSpPr/>
          <p:nvPr/>
        </p:nvSpPr>
        <p:spPr>
          <a:xfrm>
            <a:off x="4788000" y="4509000"/>
            <a:ext cx="37796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Машкова Галина Ивановна 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1965-1996гг.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физики. Ветеран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педагогического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труда.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5"/>
          <p:cNvPicPr/>
          <p:nvPr/>
        </p:nvPicPr>
        <p:blipFill>
          <a:blip r:embed="rId2"/>
          <a:srcRect r="2776" b="14479"/>
          <a:stretch/>
        </p:blipFill>
        <p:spPr>
          <a:xfrm>
            <a:off x="5328000" y="491040"/>
            <a:ext cx="2880000" cy="4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9" name="CustomShape 1"/>
          <p:cNvSpPr/>
          <p:nvPr/>
        </p:nvSpPr>
        <p:spPr>
          <a:xfrm>
            <a:off x="5053459" y="4523040"/>
            <a:ext cx="3600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Фролова Инна Матвеевна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1967-1993гг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Заслуженный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Содержимое 3"/>
          <p:cNvPicPr/>
          <p:nvPr/>
        </p:nvPicPr>
        <p:blipFill>
          <a:blip r:embed="rId3"/>
          <a:srcRect r="1700" b="19187"/>
          <a:stretch/>
        </p:blipFill>
        <p:spPr>
          <a:xfrm>
            <a:off x="827584" y="509760"/>
            <a:ext cx="3096056" cy="401328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683640" y="4523040"/>
            <a:ext cx="3888360" cy="1417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Бородина Александра Алексеевна </a:t>
            </a:r>
            <a:endParaRPr lang="ru-RU" dirty="0" smtClean="0"/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 1962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 1997гг.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учителем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начальных классов. Ветеран труда.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72182" y="3703320"/>
            <a:ext cx="4824000" cy="220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Леонова(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Удовыченкова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) Светлана Павловна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1964 по 1987гг- учителем начальных классов.</a:t>
            </a:r>
            <a:r>
              <a:rPr sz="1600" dirty="0"/>
              <a:t/>
            </a:r>
            <a:br>
              <a:rPr sz="1600" dirty="0"/>
            </a:b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С1987 по 1999гг - заместитель директора  по УВР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Заслуженный учитель РФ,  Ветеран труда, Отличник народного просвещения,   старший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23" name="Содержимое 4"/>
          <p:cNvPicPr/>
          <p:nvPr/>
        </p:nvPicPr>
        <p:blipFill>
          <a:blip r:embed="rId2"/>
          <a:srcRect b="24348"/>
          <a:stretch/>
        </p:blipFill>
        <p:spPr>
          <a:xfrm>
            <a:off x="1259640" y="493200"/>
            <a:ext cx="2800440" cy="321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" name="Рисунок 5"/>
          <p:cNvPicPr/>
          <p:nvPr/>
        </p:nvPicPr>
        <p:blipFill>
          <a:blip r:embed="rId3"/>
          <a:srcRect b="23633"/>
          <a:stretch/>
        </p:blipFill>
        <p:spPr>
          <a:xfrm>
            <a:off x="5677200" y="493200"/>
            <a:ext cx="2736000" cy="343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5" name="CustomShape 2"/>
          <p:cNvSpPr/>
          <p:nvPr/>
        </p:nvSpPr>
        <p:spPr>
          <a:xfrm>
            <a:off x="4932000" y="4149000"/>
            <a:ext cx="3888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Кузнецова Мария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Никифоровна</a:t>
            </a:r>
          </a:p>
          <a:p>
            <a:pPr algn="ctr"/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географии.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1965-1995гг.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67640" y="4725000"/>
            <a:ext cx="818352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Здание школы №7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Построено в 1965 году</a:t>
            </a:r>
            <a:r>
              <a:t/>
            </a:r>
            <a:br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27" name="Содержимое 3"/>
          <p:cNvPicPr/>
          <p:nvPr/>
        </p:nvPicPr>
        <p:blipFill>
          <a:blip r:embed="rId2"/>
          <a:srcRect l="11805" t="9041" r="5471" b="11867"/>
          <a:stretch/>
        </p:blipFill>
        <p:spPr>
          <a:xfrm>
            <a:off x="1547640" y="1268640"/>
            <a:ext cx="5760360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11640" y="4223520"/>
            <a:ext cx="4248000" cy="166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Безлепкина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Светлана Михайловна</a:t>
            </a:r>
            <a:r>
              <a:rPr dirty="0"/>
              <a:t/>
            </a:r>
            <a:br>
              <a:rPr dirty="0"/>
            </a:b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английского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языка.</a:t>
            </a:r>
            <a:r>
              <a:rPr lang="ru-RU" dirty="0"/>
              <a:t/>
            </a:r>
            <a:br>
              <a:rPr lang="ru-RU" dirty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 1969 по 1997гг. 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Ветеран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педагогического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труда.</a:t>
            </a:r>
            <a:r>
              <a:rPr dirty="0"/>
              <a:t/>
            </a:r>
            <a:br>
              <a:rPr dirty="0"/>
            </a:b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29" name="Содержимое 3"/>
          <p:cNvPicPr/>
          <p:nvPr/>
        </p:nvPicPr>
        <p:blipFill>
          <a:blip r:embed="rId2"/>
          <a:srcRect l="2837" r="3591" b="20902"/>
          <a:stretch/>
        </p:blipFill>
        <p:spPr>
          <a:xfrm>
            <a:off x="5598720" y="548640"/>
            <a:ext cx="2734200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0" name="CustomShape 2"/>
          <p:cNvSpPr/>
          <p:nvPr/>
        </p:nvSpPr>
        <p:spPr>
          <a:xfrm>
            <a:off x="4644009" y="4156920"/>
            <a:ext cx="4032448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Бурцева Валентина Дмитриевна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 1969 года учителем начальных классов. 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Ветеран труда.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Отличник народного просвещения.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Содержимое 3"/>
          <p:cNvPicPr/>
          <p:nvPr/>
        </p:nvPicPr>
        <p:blipFill>
          <a:blip r:embed="rId3"/>
          <a:srcRect r="3445" b="14032"/>
          <a:stretch/>
        </p:blipFill>
        <p:spPr>
          <a:xfrm>
            <a:off x="1043640" y="476640"/>
            <a:ext cx="283932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67640" y="3789000"/>
            <a:ext cx="4248000" cy="21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Зацепилина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Алевтина       Дмитриевна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1968 по 2008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гг.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математики.</a:t>
            </a:r>
          </a:p>
          <a:p>
            <a:pPr algn="ctr">
              <a:lnSpc>
                <a:spcPct val="100000"/>
              </a:lnSpc>
            </a:pPr>
            <a:r>
              <a:rPr dirty="0" smtClean="0"/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«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Отличник народного просвещения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»</a:t>
            </a:r>
            <a:r>
              <a:rPr lang="ru-RU" dirty="0" smtClean="0"/>
              <a:t>,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ветеран педагогического 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труда.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33" name="Содержимое 3"/>
          <p:cNvPicPr/>
          <p:nvPr/>
        </p:nvPicPr>
        <p:blipFill>
          <a:blip r:embed="rId2"/>
          <a:srcRect r="4454" b="21561"/>
          <a:stretch/>
        </p:blipFill>
        <p:spPr>
          <a:xfrm>
            <a:off x="827640" y="548640"/>
            <a:ext cx="2341440" cy="3172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4" name="Содержимое 3"/>
          <p:cNvPicPr/>
          <p:nvPr/>
        </p:nvPicPr>
        <p:blipFill>
          <a:blip r:embed="rId3"/>
          <a:srcRect l="10047" t="7316" r="14320" b="20466"/>
          <a:stretch/>
        </p:blipFill>
        <p:spPr>
          <a:xfrm>
            <a:off x="5148000" y="519120"/>
            <a:ext cx="2808000" cy="37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5" name="CustomShape 2"/>
          <p:cNvSpPr/>
          <p:nvPr/>
        </p:nvSpPr>
        <p:spPr>
          <a:xfrm>
            <a:off x="4572000" y="4293000"/>
            <a:ext cx="42116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Сахарова Раиса Фёдоровна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1973 по 1988гг.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истории и обществознания. Ветеран труда. Отличник Народного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просвещения.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67640" y="4240080"/>
            <a:ext cx="3600000" cy="14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Зыбина Валентина Матвеевна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 1974г. учителем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математики.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37" name="Содержимое 3"/>
          <p:cNvPicPr/>
          <p:nvPr/>
        </p:nvPicPr>
        <p:blipFill>
          <a:blip r:embed="rId2"/>
          <a:srcRect l="15142" t="8601" r="14204" b="22624"/>
          <a:stretch/>
        </p:blipFill>
        <p:spPr>
          <a:xfrm>
            <a:off x="899640" y="573480"/>
            <a:ext cx="2592000" cy="357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8" name="Содержимое 3"/>
          <p:cNvPicPr/>
          <p:nvPr/>
        </p:nvPicPr>
        <p:blipFill>
          <a:blip r:embed="rId3"/>
          <a:srcRect r="3293" b="17470"/>
          <a:stretch/>
        </p:blipFill>
        <p:spPr>
          <a:xfrm>
            <a:off x="4932000" y="548640"/>
            <a:ext cx="2709720" cy="340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9" name="CustomShape 2"/>
          <p:cNvSpPr/>
          <p:nvPr/>
        </p:nvSpPr>
        <p:spPr>
          <a:xfrm>
            <a:off x="4489560" y="3963240"/>
            <a:ext cx="41396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Курбатова Валентина Дмитриевна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1976 года учителем </a:t>
            </a:r>
            <a:r>
              <a:rPr lang="ru-RU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физики.Ветран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труда. Отличник народного просвещения, обладатель гранта фонда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Сороса.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67640" y="4365000"/>
            <a:ext cx="381600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7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Никулина Надежда Максимовна </a:t>
            </a:r>
            <a:r>
              <a:rPr sz="7200" dirty="0"/>
              <a:t/>
            </a:r>
            <a:br>
              <a:rPr sz="7200" dirty="0"/>
            </a:br>
            <a:r>
              <a:rPr lang="ru-RU" sz="7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1976 по 1992гг. </a:t>
            </a:r>
            <a:r>
              <a:rPr lang="ru-RU" sz="7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</a:t>
            </a:r>
            <a:r>
              <a:rPr lang="ru-RU" sz="7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начальных классов и трудового обучения</a:t>
            </a:r>
            <a:r>
              <a:rPr lang="ru-RU" sz="7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7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7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Ветеран труда.</a:t>
            </a:r>
          </a:p>
        </p:txBody>
      </p:sp>
      <p:pic>
        <p:nvPicPr>
          <p:cNvPr id="141" name="Содержимое 3"/>
          <p:cNvPicPr/>
          <p:nvPr/>
        </p:nvPicPr>
        <p:blipFill>
          <a:blip r:embed="rId2"/>
          <a:srcRect l="2712" r="2424" b="19187"/>
          <a:stretch/>
        </p:blipFill>
        <p:spPr>
          <a:xfrm>
            <a:off x="565629" y="548640"/>
            <a:ext cx="3096000" cy="37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2" name="Рисунок 6"/>
          <p:cNvPicPr/>
          <p:nvPr/>
        </p:nvPicPr>
        <p:blipFill>
          <a:blip r:embed="rId3"/>
          <a:srcRect l="50000" b="38052"/>
          <a:stretch/>
        </p:blipFill>
        <p:spPr>
          <a:xfrm>
            <a:off x="5366160" y="548640"/>
            <a:ext cx="3033360" cy="381600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5076000" y="4365000"/>
            <a:ext cx="34916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Егорова Валентина Александровна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1977-2007гг.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трудового обучения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9768" y="548680"/>
            <a:ext cx="8183520" cy="53285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</a:t>
            </a: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Шел 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1947 год… Страна залечивала раны, нанесённые войной</a:t>
            </a: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 это время в юго-западной части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г.Ливны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развернулось строительство завода «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Ливгидромаш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». </a:t>
            </a: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                                    Вскоре 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 этом микрорайоне была открыта начальная школа.  </a:t>
            </a: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             В 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ней обучалось 41 ученик. Первым директором этой школы была Сапронова Мария Семёновна. Вместе с ней детей работников завода обучали: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С.Р.Буракова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М.И.Бурцева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З.И.Виноградова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Р.М.Коломыцева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З.И.Горнастаева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З.А.Овчинникова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  <a:r>
              <a:rPr sz="7200" dirty="0"/>
              <a:t/>
            </a:r>
            <a:br>
              <a:rPr sz="7200" dirty="0"/>
            </a:b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За 11 лет (до 1960) из стен этой школы вышел 331 ученик.</a:t>
            </a:r>
            <a:r>
              <a:rPr sz="7200" dirty="0"/>
              <a:t/>
            </a:r>
            <a:br>
              <a:rPr sz="7200" dirty="0"/>
            </a:b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Рос завод «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Ливгидромаш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», рос поселок, росла и школа</a:t>
            </a: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Назрел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вопросм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о реорганизации начальной школы в восьмилетнюю. И в сентябре 1960 года такая школа была открыта. Завод предоставил для неё два двухэтажных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восьмиквартирных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дома.</a:t>
            </a:r>
            <a:r>
              <a:rPr sz="7200" dirty="0"/>
              <a:t/>
            </a:r>
            <a:br>
              <a:rPr sz="7200" dirty="0"/>
            </a:b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В 1965 году восьмилетняя школа была </a:t>
            </a: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реорганизована 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 среднюю. Было построено новое здание с просторными кабинетами. </a:t>
            </a:r>
            <a:r>
              <a:rPr lang="ru-RU" sz="7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Педагогический 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коллектив школы № 7 пополнился новыми кадрами: в него влились такие специалисты своего дела, как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Е.Сюрина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(русский язык и литература),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Н.А.Бакурова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(математика),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С.В.Псарёва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(русский язык и литература),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В.Н.Черных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(физическая культура),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С.П.Леонова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(начальные классы),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А.А.Бородина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(начальные классы) и др.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67640" y="4005000"/>
            <a:ext cx="3960000" cy="173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Дорохина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Наталья Борисовна</a:t>
            </a:r>
            <a:r>
              <a:rPr dirty="0" smtClean="0"/>
              <a:t/>
            </a:r>
            <a:br>
              <a:rPr dirty="0" smtClean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1982 года</a:t>
            </a:r>
            <a:r>
              <a:rPr dirty="0" smtClean="0"/>
              <a:t/>
            </a:r>
            <a:br>
              <a:rPr dirty="0" smtClean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по 2009гг. </a:t>
            </a:r>
            <a:r>
              <a:rPr dirty="0" smtClean="0"/>
              <a:t/>
            </a:r>
            <a:br>
              <a:rPr dirty="0" smtClean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французского языка, </a:t>
            </a:r>
            <a:r>
              <a:rPr dirty="0" smtClean="0"/>
              <a:t/>
            </a:r>
            <a:br>
              <a:rPr dirty="0" smtClean="0"/>
            </a:br>
            <a:r>
              <a:rPr lang="ru-RU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зам.директор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по УВР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45" name="Содержимое 4"/>
          <p:cNvPicPr/>
          <p:nvPr/>
        </p:nvPicPr>
        <p:blipFill>
          <a:blip r:embed="rId2"/>
          <a:srcRect r="6746" b="22625"/>
          <a:stretch/>
        </p:blipFill>
        <p:spPr>
          <a:xfrm>
            <a:off x="827640" y="548640"/>
            <a:ext cx="2764800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" name="Содержимое 3"/>
          <p:cNvPicPr/>
          <p:nvPr/>
        </p:nvPicPr>
        <p:blipFill>
          <a:blip r:embed="rId3"/>
          <a:srcRect r="4534" b="20905"/>
          <a:stretch/>
        </p:blipFill>
        <p:spPr>
          <a:xfrm>
            <a:off x="4912560" y="529560"/>
            <a:ext cx="3259440" cy="354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7" name="CustomShape 2"/>
          <p:cNvSpPr/>
          <p:nvPr/>
        </p:nvSpPr>
        <p:spPr>
          <a:xfrm>
            <a:off x="4932000" y="4077000"/>
            <a:ext cx="37076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Сухоруких (Паршина) Лидия Павловна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 1970 года учителем физики. Ветеран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труда, отличник народного просвещения.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4"/>
          <p:cNvPicPr/>
          <p:nvPr/>
        </p:nvPicPr>
        <p:blipFill>
          <a:blip r:embed="rId2"/>
          <a:srcRect r="6448" b="20451"/>
          <a:stretch/>
        </p:blipFill>
        <p:spPr>
          <a:xfrm>
            <a:off x="5352480" y="488880"/>
            <a:ext cx="2819520" cy="373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9" name="CustomShape 1"/>
          <p:cNvSpPr/>
          <p:nvPr/>
        </p:nvSpPr>
        <p:spPr>
          <a:xfrm>
            <a:off x="4716016" y="4358160"/>
            <a:ext cx="3887984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Внукова  Галина Петровна </a:t>
            </a:r>
            <a:endParaRPr lang="ru-RU" sz="1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учителем математики с 1980 по 1998гг. Отличник народного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просвещения.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Содержимое 3"/>
          <p:cNvPicPr/>
          <p:nvPr/>
        </p:nvPicPr>
        <p:blipFill>
          <a:blip r:embed="rId3"/>
          <a:srcRect r="1735" b="15750"/>
          <a:stretch/>
        </p:blipFill>
        <p:spPr>
          <a:xfrm>
            <a:off x="755640" y="510840"/>
            <a:ext cx="2736000" cy="394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1" name="CustomShape 2"/>
          <p:cNvSpPr/>
          <p:nvPr/>
        </p:nvSpPr>
        <p:spPr>
          <a:xfrm>
            <a:off x="539640" y="4495320"/>
            <a:ext cx="45716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Трубицина Клара Ивановна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1977 по2009 год. Учитель химии. Заслуженный учитель России.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2920" y="4983480"/>
            <a:ext cx="818352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Стоянов Анатолий Павлович</a:t>
            </a:r>
            <a:r>
              <a:rPr dirty="0"/>
              <a:t/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 с 1984 по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1989гг.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53" name="Содержимое 3"/>
          <p:cNvPicPr/>
          <p:nvPr/>
        </p:nvPicPr>
        <p:blipFill>
          <a:blip r:embed="rId2"/>
          <a:srcRect r="7257" b="20906"/>
          <a:stretch/>
        </p:blipFill>
        <p:spPr>
          <a:xfrm>
            <a:off x="2771640" y="476640"/>
            <a:ext cx="3312000" cy="476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95640" y="4725000"/>
            <a:ext cx="4248000" cy="112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Быкова Валентина Григорьевна</a:t>
            </a:r>
            <a:r>
              <a:rPr dirty="0"/>
              <a:t/>
            </a:r>
            <a:br>
              <a:rPr dirty="0"/>
            </a:b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1976-1988гг.</a:t>
            </a:r>
            <a:r>
              <a:rPr dirty="0"/>
              <a:t/>
            </a:r>
            <a:br>
              <a:rPr dirty="0"/>
            </a:b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немецкого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языка.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55" name="Содержимое 3"/>
          <p:cNvPicPr/>
          <p:nvPr/>
        </p:nvPicPr>
        <p:blipFill>
          <a:blip r:embed="rId2"/>
          <a:srcRect l="5306" b="17469"/>
          <a:stretch/>
        </p:blipFill>
        <p:spPr>
          <a:xfrm>
            <a:off x="683640" y="542880"/>
            <a:ext cx="2952000" cy="397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6" name="Рисунок 5"/>
          <p:cNvPicPr/>
          <p:nvPr/>
        </p:nvPicPr>
        <p:blipFill>
          <a:blip r:embed="rId3"/>
          <a:srcRect l="13184" t="10170" r="12960" b="16951"/>
          <a:stretch/>
        </p:blipFill>
        <p:spPr>
          <a:xfrm>
            <a:off x="5544000" y="573480"/>
            <a:ext cx="2376000" cy="364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7" name="CustomShape 2"/>
          <p:cNvSpPr/>
          <p:nvPr/>
        </p:nvSpPr>
        <p:spPr>
          <a:xfrm>
            <a:off x="4788000" y="4365000"/>
            <a:ext cx="38880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Шестопалова Мария Сидоровна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начальных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классов.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в школе №7 с 1949 по 1973гг.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67640" y="548680"/>
            <a:ext cx="8183520" cy="52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Здание начальной школы 1949г.</a:t>
            </a:r>
          </a:p>
        </p:txBody>
      </p:sp>
      <p:pic>
        <p:nvPicPr>
          <p:cNvPr id="87" name="Содержимое 3"/>
          <p:cNvPicPr/>
          <p:nvPr/>
        </p:nvPicPr>
        <p:blipFill>
          <a:blip r:embed="rId2"/>
          <a:srcRect r="2298" b="12305"/>
          <a:stretch/>
        </p:blipFill>
        <p:spPr>
          <a:xfrm>
            <a:off x="1607040" y="1074280"/>
            <a:ext cx="5904720" cy="458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23640" y="461724"/>
            <a:ext cx="818352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Сапронова Мария Семёновна</a:t>
            </a:r>
            <a:r>
              <a:rPr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ервый 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начальной школы</a:t>
            </a:r>
            <a:endParaRPr lang="ru-RU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9" name="Содержимое 3"/>
          <p:cNvPicPr/>
          <p:nvPr/>
        </p:nvPicPr>
        <p:blipFill>
          <a:blip r:embed="rId2"/>
          <a:srcRect l="14903" t="10319" r="18052" b="26066"/>
          <a:stretch/>
        </p:blipFill>
        <p:spPr>
          <a:xfrm>
            <a:off x="2627784" y="1556432"/>
            <a:ext cx="3816424" cy="424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356000" y="1052640"/>
            <a:ext cx="3888000" cy="33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Коломыцева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Роза Митрофановна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начальных классов.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Работала с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1951г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1983г.</a:t>
            </a:r>
          </a:p>
        </p:txBody>
      </p:sp>
      <p:pic>
        <p:nvPicPr>
          <p:cNvPr id="91" name="Содержимое 4"/>
          <p:cNvPicPr/>
          <p:nvPr/>
        </p:nvPicPr>
        <p:blipFill>
          <a:blip r:embed="rId2"/>
          <a:srcRect l="14161" t="10320" r="15022" b="15750"/>
          <a:stretch/>
        </p:blipFill>
        <p:spPr>
          <a:xfrm>
            <a:off x="683640" y="908640"/>
            <a:ext cx="341568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95640" y="4797000"/>
            <a:ext cx="428472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Буракова Софья Радионовна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Работала с 1956 по 1979гг. учителем начальных классов. Ветеран труда.</a:t>
            </a:r>
          </a:p>
        </p:txBody>
      </p:sp>
      <p:pic>
        <p:nvPicPr>
          <p:cNvPr id="93" name="Содержимое 3"/>
          <p:cNvPicPr/>
          <p:nvPr/>
        </p:nvPicPr>
        <p:blipFill>
          <a:blip r:embed="rId2"/>
          <a:srcRect l="13778" t="12038" r="15074" b="12305"/>
          <a:stretch/>
        </p:blipFill>
        <p:spPr>
          <a:xfrm>
            <a:off x="755640" y="476640"/>
            <a:ext cx="2880000" cy="40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" name="Рисунок 4"/>
          <p:cNvPicPr/>
          <p:nvPr/>
        </p:nvPicPr>
        <p:blipFill>
          <a:blip r:embed="rId3"/>
          <a:srcRect l="13141" t="10595" r="14586" b="20519"/>
          <a:stretch/>
        </p:blipFill>
        <p:spPr>
          <a:xfrm>
            <a:off x="5184000" y="515880"/>
            <a:ext cx="2952000" cy="348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CustomShape 2"/>
          <p:cNvSpPr/>
          <p:nvPr/>
        </p:nvSpPr>
        <p:spPr>
          <a:xfrm>
            <a:off x="4644000" y="4005000"/>
            <a:ext cx="40320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Кашкарова Мария Захаровна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истории и начальных классов. Работала в начальной школе №7 с 1957г. По 1978г. Медали «За боевые заслуги», «За победу над Германией»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906140" y="1768469"/>
            <a:ext cx="4842324" cy="274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Федорищев Николай </a:t>
            </a:r>
            <a:r>
              <a:rPr lang="ru-RU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Дмитриевич</a:t>
            </a:r>
            <a:r>
              <a:rPr dirty="0"/>
              <a:t/>
            </a:r>
            <a:br>
              <a:rPr dirty="0"/>
            </a:br>
            <a:r>
              <a:rPr lang="ru-RU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 с 1960 по 1985гг.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учителем трудового обучения и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математики.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 </a:t>
            </a:r>
            <a:r>
              <a:rPr lang="ru-RU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1985 по 1994гг.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директором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школы №7. </a:t>
            </a:r>
            <a:r>
              <a:rPr lang="ru-RU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Ветеран </a:t>
            </a:r>
            <a:r>
              <a:rPr lang="ru-RU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труда. Почётный гражданин города Ливны</a:t>
            </a:r>
            <a:r>
              <a:rPr sz="1600" dirty="0"/>
              <a:t/>
            </a:r>
            <a:br>
              <a:rPr sz="1600" dirty="0"/>
            </a:br>
            <a:endParaRPr lang="ru-RU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97" name="Объект 3"/>
          <p:cNvPicPr/>
          <p:nvPr/>
        </p:nvPicPr>
        <p:blipFill>
          <a:blip r:embed="rId2"/>
          <a:srcRect l="6143" r="4776" b="23108"/>
          <a:stretch/>
        </p:blipFill>
        <p:spPr>
          <a:xfrm>
            <a:off x="539640" y="1196640"/>
            <a:ext cx="3355200" cy="451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67640" y="4581000"/>
            <a:ext cx="4536000" cy="119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Горнастаев Валентин Антонович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 с 1960-1996гг.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трудового обучения.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Имеет звание «старший учитель»</a:t>
            </a:r>
          </a:p>
        </p:txBody>
      </p:sp>
      <p:pic>
        <p:nvPicPr>
          <p:cNvPr id="99" name="Содержимое 4"/>
          <p:cNvPicPr/>
          <p:nvPr/>
        </p:nvPicPr>
        <p:blipFill>
          <a:blip r:embed="rId2"/>
          <a:srcRect r="5697" b="22624"/>
          <a:stretch/>
        </p:blipFill>
        <p:spPr>
          <a:xfrm>
            <a:off x="755640" y="532800"/>
            <a:ext cx="3484080" cy="402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Рисунок 5"/>
          <p:cNvPicPr/>
          <p:nvPr/>
        </p:nvPicPr>
        <p:blipFill>
          <a:blip r:embed="rId3"/>
          <a:srcRect b="14208"/>
          <a:stretch/>
        </p:blipFill>
        <p:spPr>
          <a:xfrm>
            <a:off x="5349240" y="532800"/>
            <a:ext cx="2966760" cy="38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1" name="CustomShape 2"/>
          <p:cNvSpPr/>
          <p:nvPr/>
        </p:nvSpPr>
        <p:spPr>
          <a:xfrm>
            <a:off x="5292000" y="4375800"/>
            <a:ext cx="3312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Горностаева Зинаида Ивановна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химии и биологии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95640" y="4149000"/>
            <a:ext cx="3924720" cy="1237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Черных Виктор Николаевич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Работал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с 1961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года 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физической культуры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Ветеран труда. Отличник </a:t>
            </a:r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просвещения.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03" name="Содержимое 3"/>
          <p:cNvPicPr/>
          <p:nvPr/>
        </p:nvPicPr>
        <p:blipFill>
          <a:blip r:embed="rId2"/>
          <a:srcRect l="2201" r="3159" b="17469"/>
          <a:stretch/>
        </p:blipFill>
        <p:spPr>
          <a:xfrm>
            <a:off x="971640" y="980640"/>
            <a:ext cx="24480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" name="Рисунок 4"/>
          <p:cNvPicPr/>
          <p:nvPr/>
        </p:nvPicPr>
        <p:blipFill>
          <a:blip r:embed="rId3"/>
          <a:srcRect l="14998" t="10342" r="15036" b="18969"/>
          <a:stretch/>
        </p:blipFill>
        <p:spPr>
          <a:xfrm>
            <a:off x="5796000" y="764640"/>
            <a:ext cx="20160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" name="CustomShape 2"/>
          <p:cNvSpPr/>
          <p:nvPr/>
        </p:nvSpPr>
        <p:spPr>
          <a:xfrm>
            <a:off x="5004000" y="4149000"/>
            <a:ext cx="352800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Овчинникова Зинаида Алексеевна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Учитель начальных классов. Работала в начальной школе №7 с 1959г. По 1983г. 29 августа ушла на пенсию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313</TotalTime>
  <Words>360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школы номер №7</dc:title>
  <dc:subject/>
  <dc:creator>Бармолей</dc:creator>
  <dc:description/>
  <cp:lastModifiedBy>user</cp:lastModifiedBy>
  <cp:revision>31</cp:revision>
  <dcterms:created xsi:type="dcterms:W3CDTF">2019-11-10T15:18:10Z</dcterms:created>
  <dcterms:modified xsi:type="dcterms:W3CDTF">2006-05-19T00:16:41Z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MultiDVD Team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23</vt:i4>
  </property>
</Properties>
</file>