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1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0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4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6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12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2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BD319-7854-4499-B901-2DF322314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19.05.2006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25F9F8-72DD-4792-8839-12493AE7CA1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8388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ПРОЕКТ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</a:rPr>
              <a:t>ВЕТЕРАНЫ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>ПЕДАГОГИЧЕСКОГО ТРУДА</a:t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800" b="0" dirty="0">
                <a:solidFill>
                  <a:schemeClr val="tx1"/>
                </a:solidFill>
                <a:effectLst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09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930" y="476673"/>
            <a:ext cx="3251870" cy="3816423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</a:rPr>
              <a:t>Кузнецова Мария Никифоровна</a:t>
            </a:r>
            <a:endParaRPr lang="ru-RU" sz="3200" b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Pictures\2019-11-21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967386" cy="59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19-11-21\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5591" r="5287" b="14624"/>
          <a:stretch/>
        </p:blipFill>
        <p:spPr bwMode="auto">
          <a:xfrm>
            <a:off x="2843806" y="548680"/>
            <a:ext cx="3955199" cy="52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560"/>
            <a:ext cx="8183880" cy="605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chemeClr val="tx1"/>
                </a:solidFill>
              </a:rPr>
              <a:t>1992-1993 учебный год</a:t>
            </a:r>
            <a:endParaRPr lang="ru-RU" sz="4000" b="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user\Pictures\2019-11-21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/>
          <a:stretch/>
        </p:blipFill>
        <p:spPr bwMode="auto">
          <a:xfrm>
            <a:off x="971600" y="404664"/>
            <a:ext cx="7323414" cy="50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019-11-21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r="14018"/>
          <a:stretch/>
        </p:blipFill>
        <p:spPr bwMode="auto">
          <a:xfrm>
            <a:off x="2527973" y="515296"/>
            <a:ext cx="4640798" cy="53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124745"/>
            <a:ext cx="548005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Pictures\2019-11-21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9" y="476672"/>
            <a:ext cx="5456106" cy="10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5"/>
            <a:ext cx="52565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Аспект</vt:lpstr>
      <vt:lpstr>  ПРОЕКТ ВЕТЕРАНЫ ПЕДАГОГИЧЕСКОГО ТРУДА    </vt:lpstr>
      <vt:lpstr>Кузнецова Мария Никифоровна</vt:lpstr>
      <vt:lpstr>Презентация PowerPoint</vt:lpstr>
      <vt:lpstr>1992-1993 учебный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выполнил 5 - Г класс кл.руководитель: Никитченко Д.Г.</dc:title>
  <dc:creator>user</dc:creator>
  <cp:lastModifiedBy>user</cp:lastModifiedBy>
  <cp:revision>7</cp:revision>
  <dcterms:created xsi:type="dcterms:W3CDTF">2019-11-21T19:50:10Z</dcterms:created>
  <dcterms:modified xsi:type="dcterms:W3CDTF">2006-05-19T00:28:57Z</dcterms:modified>
</cp:coreProperties>
</file>