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0" r:id="rId5"/>
    <p:sldId id="266" r:id="rId6"/>
    <p:sldId id="265" r:id="rId7"/>
    <p:sldId id="271" r:id="rId8"/>
    <p:sldId id="264" r:id="rId9"/>
    <p:sldId id="273" r:id="rId10"/>
    <p:sldId id="27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571480"/>
            <a:ext cx="6143668" cy="785818"/>
          </a:xfrm>
        </p:spPr>
        <p:txBody>
          <a:bodyPr/>
          <a:lstStyle/>
          <a:p>
            <a:r>
              <a:rPr lang="ru-RU" sz="4000" dirty="0" smtClean="0">
                <a:latin typeface="Mistral" pitchFamily="66" charset="0"/>
              </a:rPr>
              <a:t>       Письма </a:t>
            </a:r>
            <a:r>
              <a:rPr lang="ru-RU" sz="4000" dirty="0" smtClean="0">
                <a:latin typeface="Mistral" pitchFamily="66" charset="0"/>
              </a:rPr>
              <a:t>с </a:t>
            </a:r>
            <a:r>
              <a:rPr lang="ru-RU" sz="4000" dirty="0" smtClean="0">
                <a:latin typeface="Mistral" pitchFamily="66" charset="0"/>
              </a:rPr>
              <a:t>фронта</a:t>
            </a:r>
            <a:endParaRPr lang="ru-RU" sz="4000" dirty="0">
              <a:latin typeface="Mistral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523959" y="582874"/>
            <a:ext cx="4176465" cy="6268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78033" y="5981073"/>
            <a:ext cx="6268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экспозиции «Письма с фронта» располагаются письма  наших земляков.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4090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60648"/>
            <a:ext cx="6643734" cy="668022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istral" pitchFamily="66" charset="0"/>
              </a:rPr>
              <a:t>       </a:t>
            </a:r>
            <a:r>
              <a:rPr lang="ru-RU" sz="3200" dirty="0" smtClean="0">
                <a:latin typeface="Mistral" pitchFamily="66" charset="0"/>
              </a:rPr>
              <a:t>Письма </a:t>
            </a:r>
            <a:r>
              <a:rPr lang="ru-RU" sz="3200" dirty="0" smtClean="0">
                <a:latin typeface="Mistral" pitchFamily="66" charset="0"/>
              </a:rPr>
              <a:t>Гончаренко Д.С</a:t>
            </a:r>
            <a:r>
              <a:rPr lang="ru-RU" sz="3600" dirty="0" smtClean="0">
                <a:latin typeface="Mistral" pitchFamily="66" charset="0"/>
              </a:rPr>
              <a:t>.</a:t>
            </a:r>
            <a:endParaRPr lang="ru-RU" sz="3600" dirty="0">
              <a:latin typeface="Mistral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91" t="10599" r="7556" b="11367"/>
          <a:stretch/>
        </p:blipFill>
        <p:spPr>
          <a:xfrm>
            <a:off x="1285852" y="1000108"/>
            <a:ext cx="6120680" cy="575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203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33480" cy="75632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Mistral" pitchFamily="66" charset="0"/>
              </a:rPr>
              <a:t> </a:t>
            </a:r>
            <a:r>
              <a:rPr lang="ru-RU" sz="3600" dirty="0" smtClean="0">
                <a:latin typeface="Mistral" pitchFamily="66" charset="0"/>
              </a:rPr>
              <a:t>Письма Гончаренко  </a:t>
            </a:r>
            <a:r>
              <a:rPr lang="ru-RU" sz="3600" dirty="0">
                <a:latin typeface="Mistral" pitchFamily="66" charset="0"/>
              </a:rPr>
              <a:t>Д.С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" t="6818" r="1151"/>
          <a:stretch/>
        </p:blipFill>
        <p:spPr>
          <a:xfrm rot="5400000">
            <a:off x="1759174" y="985243"/>
            <a:ext cx="5549544" cy="554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145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89" y="226736"/>
            <a:ext cx="4532229" cy="6450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1875" y="195138"/>
            <a:ext cx="4039252" cy="648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909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1" y="845338"/>
            <a:ext cx="3908809" cy="488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766916"/>
            <a:ext cx="4140767" cy="5182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283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323" y="188640"/>
            <a:ext cx="4334511" cy="1461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487682"/>
            <a:ext cx="4279703" cy="379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5157192"/>
            <a:ext cx="4346993" cy="1427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641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189" y="0"/>
            <a:ext cx="59835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865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16632"/>
            <a:ext cx="5916041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774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85907"/>
            <a:ext cx="4212976" cy="5561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12312"/>
            <a:ext cx="3888432" cy="550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28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33" t="6603" r="4859" b="2891"/>
          <a:stretch/>
        </p:blipFill>
        <p:spPr>
          <a:xfrm>
            <a:off x="109431" y="548680"/>
            <a:ext cx="4318554" cy="5830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4" r="5622" b="4967"/>
          <a:stretch/>
        </p:blipFill>
        <p:spPr>
          <a:xfrm>
            <a:off x="4268849" y="653652"/>
            <a:ext cx="4113517" cy="572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0536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222770" y="-818106"/>
            <a:ext cx="6014892" cy="8460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908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52</TotalTime>
  <Words>25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Соседство</vt:lpstr>
      <vt:lpstr>       Письма с фронта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Письма Гончаренко Д.С.</vt:lpstr>
      <vt:lpstr> Письма Гончаренко  Д.С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«Письма с фронта»</dc:title>
  <dc:creator>Diana</dc:creator>
  <cp:lastModifiedBy>user_2</cp:lastModifiedBy>
  <cp:revision>10</cp:revision>
  <dcterms:created xsi:type="dcterms:W3CDTF">2019-11-06T18:35:20Z</dcterms:created>
  <dcterms:modified xsi:type="dcterms:W3CDTF">2022-09-28T10:32:55Z</dcterms:modified>
</cp:coreProperties>
</file>