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8" r:id="rId8"/>
    <p:sldId id="28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5" d="100"/>
          <a:sy n="65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Они освобождали город Ливны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65313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 экспозиции «Они освобождали город Ливны» представлены </a:t>
            </a:r>
            <a:r>
              <a:rPr lang="ru-RU" dirty="0"/>
              <a:t>материалы, рассказывающие о судьбах людей, которые самым тесным образом связаны с организацией мирной жизни в нашем городе.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6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160748"/>
            <a:ext cx="4258816" cy="4032448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effectLst/>
              </a:rPr>
              <a:t>Щербак Мария Кузьминична (Володя)</a:t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Родилась  в 1925 г на Украине. В годы войны закончила курсы пулемётчиков. Её боевой путь: от красноармейца до старшего Лейтенанта, командира пулемётной  роты.</a:t>
            </a:r>
            <a:endParaRPr lang="ru-RU" sz="20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E:\виртуальный музей на сайт\2019-11-26\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2" t="12689" r="11576" b="25590"/>
          <a:stretch/>
        </p:blipFill>
        <p:spPr bwMode="auto">
          <a:xfrm>
            <a:off x="395535" y="476672"/>
            <a:ext cx="376348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4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980728"/>
            <a:ext cx="4436412" cy="4164745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effectLst/>
              </a:rPr>
              <a:t>Дмитриенко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 (</a:t>
            </a:r>
            <a:r>
              <a:rPr lang="ru-RU" sz="2000" b="0" dirty="0" err="1">
                <a:solidFill>
                  <a:schemeClr val="tx1"/>
                </a:solidFill>
                <a:effectLst/>
              </a:rPr>
              <a:t>Облакова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)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 Таисия Ивановна</a:t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Родилась 20 марта 1920г в с. 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Глажево,  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Ленинградской области.</a:t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Закончила Новгородский 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медицинский техникум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.                                  Была призвана в Красную Армию в 1941 году, получила назначение в 326 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артполк 148-й стрелковой дивизии. 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Боевой путь 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148-й стрелковой дивизии стал 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её жизнью</a:t>
            </a:r>
            <a:r>
              <a:rPr lang="ru-RU" sz="2400" b="0" dirty="0" smtClean="0">
                <a:solidFill>
                  <a:schemeClr val="tx1"/>
                </a:solidFill>
                <a:effectLst/>
              </a:rPr>
              <a:t>.</a:t>
            </a:r>
            <a:endParaRPr lang="ru-RU" sz="24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E:\виртуальный музей на сайт\2019-11-26\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5" t="6450" r="9027" b="29190"/>
          <a:stretch/>
        </p:blipFill>
        <p:spPr bwMode="auto">
          <a:xfrm>
            <a:off x="520719" y="536961"/>
            <a:ext cx="359114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0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340768"/>
            <a:ext cx="4464496" cy="39225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effectLst/>
              </a:rPr>
              <a:t>Дмитриенко Андрей Никитович</a:t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Родился 1919г.</a:t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В 1942 г получил назначение в 326 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артполк 148 – й стрелковой дивизии 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в котором до окончания войны воевал в должностях зам. командира батареи, командира батареи, командира дивизии, зам. командира артполка. </a:t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Участвовал в боях на </a:t>
            </a:r>
            <a:r>
              <a:rPr lang="ru-RU" sz="2000" b="0" dirty="0" err="1" smtClean="0">
                <a:solidFill>
                  <a:schemeClr val="tx1"/>
                </a:solidFill>
                <a:effectLst/>
              </a:rPr>
              <a:t>Ливенском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 направлении с 28 июня 1942 года по 10 июля 1942г.</a:t>
            </a:r>
            <a:endParaRPr lang="ru-RU" sz="20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 descr="E:\виртуальный музей на сайт\2019-11-26\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6236" r="8921" b="26135"/>
          <a:stretch/>
        </p:blipFill>
        <p:spPr bwMode="auto">
          <a:xfrm>
            <a:off x="467544" y="404664"/>
            <a:ext cx="3456384" cy="54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5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5" y="1448780"/>
            <a:ext cx="4532119" cy="3476950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err="1" smtClean="0">
                <a:solidFill>
                  <a:schemeClr val="tx1"/>
                </a:solidFill>
                <a:effectLst/>
              </a:rPr>
              <a:t>Добриков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 Дмитрий Александрович</a:t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Воевал 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в </a:t>
            </a:r>
            <a:r>
              <a:rPr lang="ru-RU" sz="2000" b="0" dirty="0" err="1" smtClean="0">
                <a:solidFill>
                  <a:schemeClr val="tx1"/>
                </a:solidFill>
                <a:effectLst/>
              </a:rPr>
              <a:t>Ливенском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 районе 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с 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февраля 1942 г.</a:t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5 августа освобождал г. Орёл. 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Штурмовал 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крупные города: Витебск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, Смоленск, Кенигсберг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. Награждён памятной грамотой «Участнику Великой Отечественной войны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».</a:t>
            </a:r>
            <a:endParaRPr lang="ru-RU" sz="20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 descr="E:\виртуальный музей на сайт\2019-11-26\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7" t="7096" r="10740" b="33548"/>
          <a:stretch/>
        </p:blipFill>
        <p:spPr bwMode="auto">
          <a:xfrm>
            <a:off x="463678" y="479323"/>
            <a:ext cx="3316234" cy="541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927913"/>
            <a:ext cx="3970784" cy="4480358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effectLst/>
              </a:rPr>
              <a:t>Соломин Николай Георгиевич.</a:t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Родился в 1920г. На </a:t>
            </a:r>
            <a:r>
              <a:rPr lang="ru-RU" sz="2000" b="0" dirty="0" err="1" smtClean="0">
                <a:solidFill>
                  <a:schemeClr val="tx1"/>
                </a:solidFill>
                <a:effectLst/>
              </a:rPr>
              <a:t>Орловщине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. Хотел стать учителем, но в грозном 1941 г. пришлось надеть солдатскую шинель и стать в ряды защитников Родины. Свой боевой путь начал в 148-й стрелковой дивизии. Считая первым снайпером армии и фронта. Имеет множества наград.</a:t>
            </a:r>
            <a:endParaRPr lang="ru-RU" sz="20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5122" name="Picture 2" descr="E:\виртуальный музей на сайт\2019-11-26\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5" t="8602" r="7832" b="42150"/>
          <a:stretch/>
        </p:blipFill>
        <p:spPr bwMode="auto">
          <a:xfrm>
            <a:off x="507151" y="476672"/>
            <a:ext cx="3807946" cy="538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292" y="47538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>
                <a:solidFill>
                  <a:schemeClr val="tx1"/>
                </a:solidFill>
                <a:effectLst/>
              </a:rPr>
              <a:t>Встреча ветеранов 148 – й и 132-й стрелковой дивизии в </a:t>
            </a:r>
            <a:r>
              <a:rPr lang="ru-RU" sz="2000" b="0" dirty="0" err="1">
                <a:solidFill>
                  <a:schemeClr val="tx1"/>
                </a:solidFill>
                <a:effectLst/>
              </a:rPr>
              <a:t>Ливенском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 горкоме КПСС в день 40-летия освобождения г. Ливны от </a:t>
            </a:r>
            <a:r>
              <a:rPr lang="ru-RU" sz="2000" b="0" dirty="0" err="1">
                <a:solidFill>
                  <a:schemeClr val="tx1"/>
                </a:solidFill>
                <a:effectLst/>
              </a:rPr>
              <a:t>немецко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 – фашистских захватчиков 25 декабря 1981г.</a:t>
            </a:r>
            <a:endParaRPr lang="ru-RU" sz="20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8194" name="Picture 2" descr="E:\виртуальный музей на сайт\2019-11-26\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6" t="11670" r="6101" b="6542"/>
          <a:stretch/>
        </p:blipFill>
        <p:spPr bwMode="auto">
          <a:xfrm>
            <a:off x="539552" y="404665"/>
            <a:ext cx="8088730" cy="442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9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9636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>
                <a:solidFill>
                  <a:schemeClr val="tx1"/>
                </a:solidFill>
                <a:effectLst/>
              </a:rPr>
              <a:t>Встреча ветеранов 148 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– й и 132-й стрелковой дивизии 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в </a:t>
            </a:r>
            <a:r>
              <a:rPr lang="ru-RU" sz="2000" b="0" dirty="0" err="1">
                <a:solidFill>
                  <a:schemeClr val="tx1"/>
                </a:solidFill>
                <a:effectLst/>
              </a:rPr>
              <a:t>Ливенском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 горкоме КПСС в день 40-летия освобождения г. Ливны от </a:t>
            </a:r>
            <a:r>
              <a:rPr lang="ru-RU" sz="2000" b="0" dirty="0" err="1">
                <a:solidFill>
                  <a:schemeClr val="tx1"/>
                </a:solidFill>
                <a:effectLst/>
              </a:rPr>
              <a:t>немецко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 – фашистских захватчиков 25 декабря 1981г.</a:t>
            </a:r>
            <a:endParaRPr lang="ru-RU" sz="2000" b="0" dirty="0">
              <a:effectLst/>
            </a:endParaRPr>
          </a:p>
        </p:txBody>
      </p:sp>
      <p:pic>
        <p:nvPicPr>
          <p:cNvPr id="7170" name="Picture 2" descr="E:\виртуальный музей на сайт\2019-11-26\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t="14868" r="5645" b="12066"/>
          <a:stretch/>
        </p:blipFill>
        <p:spPr bwMode="auto">
          <a:xfrm>
            <a:off x="931660" y="461884"/>
            <a:ext cx="7374194" cy="461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1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325</TotalTime>
  <Words>113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Они освобождали город Ливны</vt:lpstr>
      <vt:lpstr>Щербак Мария Кузьминична (Володя) Родилась  в 1925 г на Украине. В годы войны закончила курсы пулемётчиков. Её боевой путь: от красноармейца до старшего Лейтенанта, командира пулемётной  роты.</vt:lpstr>
      <vt:lpstr>Дмитриенко (Облакова) Таисия Ивановна Родилась 20 марта 1920г в с. Глажево,  Ленинградской области. Закончила Новгородский медицинский техникум.                                  Была призвана в Красную Армию в 1941 году, получила назначение в 326 артполк 148-й стрелковой дивизии.  Боевой путь 148-й стрелковой дивизии стал её жизнью.</vt:lpstr>
      <vt:lpstr>Дмитриенко Андрей Никитович Родился 1919г. В 1942 г получил назначение в 326 артполк 148 – й стрелковой дивизии в котором до окончания войны воевал в должностях зам. командира батареи, командира батареи, командира дивизии, зам. командира артполка.  Участвовал в боях на Ливенском направлении с 28 июня 1942 года по 10 июля 1942г.</vt:lpstr>
      <vt:lpstr>Добриков Дмитрий Александрович Воевал в Ливенском районе  с февраля 1942 г. 5 августа освобождал г. Орёл. Штурмовал крупные города: Витебск, Смоленск, Кенигсберг. Награждён памятной грамотой «Участнику Великой Отечественной войны».</vt:lpstr>
      <vt:lpstr>Соломин Николай Георгиевич. Родился в 1920г. На Орловщине. Хотел стать учителем, но в грозном 1941 г. пришлось надеть солдатскую шинель и стать в ряды защитников Родины. Свой боевой путь начал в 148-й стрелковой дивизии. Считая первым снайпером армии и фронта. Имеет множества наград.</vt:lpstr>
      <vt:lpstr>Встреча ветеранов 148 – й и 132-й стрелковой дивизии в Ливенском горкоме КПСС в день 40-летия освобождения г. Ливны от немецко – фашистских захватчиков 25 декабря 1981г.</vt:lpstr>
      <vt:lpstr>Встреча ветеранов 148 – й и 132-й стрелковой дивизии в Ливенском горкоме КПСС в день 40-летия освобождения г. Ливны от немецко – фашистских захватчиков 25 декабря 1981г.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Они освобождали город Ливны</dc:title>
  <dc:creator>user</dc:creator>
  <cp:lastModifiedBy>user</cp:lastModifiedBy>
  <cp:revision>28</cp:revision>
  <dcterms:created xsi:type="dcterms:W3CDTF">2019-11-24T19:46:19Z</dcterms:created>
  <dcterms:modified xsi:type="dcterms:W3CDTF">2022-09-26T19:10:05Z</dcterms:modified>
</cp:coreProperties>
</file>