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18680" y="434160"/>
            <a:ext cx="8306280" cy="310860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2520" y="1820160"/>
            <a:ext cx="7772040" cy="1828440"/>
          </a:xfrm>
          <a:prstGeom prst="rect">
            <a:avLst/>
          </a:prstGeom>
        </p:spPr>
        <p:txBody>
          <a:bodyPr lIns="45720" tIns="45000" rIns="45720" anchor="b"/>
          <a:lstStyle/>
          <a:p>
            <a:pPr algn="r">
              <a:lnSpc>
                <a:spcPct val="100000"/>
              </a:lnSpc>
            </a:pPr>
            <a:r>
              <a:rPr lang="ru-RU" sz="4500" b="1" strike="noStrike" spc="-1">
                <a:solidFill>
                  <a:srgbClr val="FF9257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Образец заголовка</a:t>
            </a:r>
            <a:endParaRPr lang="ru-RU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F2B4B6D-EB7F-4886-B987-64BEFC1F02D8}" type="datetime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pPr algn="r">
                <a:lnSpc>
                  <a:spcPct val="100000"/>
                </a:lnSpc>
              </a:pPr>
              <a:t>28.09.2022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B7820E3-A8D2-4F63-9DCD-3A69CB08BEC2}" type="slidenum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9257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 marL="265320" indent="-26496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Образец текста</a:t>
            </a:r>
          </a:p>
          <a:p>
            <a:pPr marL="548640" lvl="1" indent="-20088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Font typeface="Verdana"/>
              <a:buChar char="◦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Второй уровень</a:t>
            </a:r>
          </a:p>
          <a:p>
            <a:pPr marL="786240" lvl="2" indent="-182520">
              <a:lnSpc>
                <a:spcPct val="100000"/>
              </a:lnSpc>
              <a:spcBef>
                <a:spcPts val="249"/>
              </a:spcBef>
              <a:buClr>
                <a:srgbClr val="EA3A45"/>
              </a:buClr>
              <a:buFont typeface="Wingdings 2" charset="2"/>
              <a:buChar char="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Третий уровень</a:t>
            </a:r>
          </a:p>
          <a:p>
            <a:pPr marL="1024200" lvl="3" indent="-182520">
              <a:lnSpc>
                <a:spcPct val="100000"/>
              </a:lnSpc>
              <a:spcBef>
                <a:spcPts val="230"/>
              </a:spcBef>
              <a:buClr>
                <a:srgbClr val="EA3A45"/>
              </a:buClr>
              <a:buSzPct val="112000"/>
              <a:buFont typeface="Verdana"/>
              <a:buChar char="◦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Четвертый уровень</a:t>
            </a:r>
          </a:p>
          <a:p>
            <a:pPr marL="1280160" lvl="4" indent="-182520">
              <a:lnSpc>
                <a:spcPct val="100000"/>
              </a:lnSpc>
              <a:spcBef>
                <a:spcPts val="249"/>
              </a:spcBef>
              <a:buClr>
                <a:srgbClr val="4E82BC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Пятый уровень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CF90D1C-00AE-4CD3-A125-8AB67A015D26}" type="datetime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pPr algn="r">
                <a:lnSpc>
                  <a:spcPct val="100000"/>
                </a:lnSpc>
              </a:pPr>
              <a:t>28.09.2022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707FF15-E74C-44CA-95CA-3EF3CC313CFA}" type="slidenum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3640" y="1628640"/>
            <a:ext cx="7772040" cy="18284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anchor="b"/>
          <a:lstStyle/>
          <a:p>
            <a:pPr algn="ctr">
              <a:lnSpc>
                <a:spcPct val="100000"/>
              </a:lnSpc>
            </a:pPr>
            <a:r>
              <a:rPr lang="ru-RU" sz="4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</a:t>
            </a:r>
            <a:r>
              <a:rPr lang="ru-RU" sz="45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десь  мы живём</a:t>
            </a:r>
            <a:endParaRPr lang="ru-RU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13328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/>
              <a:t>данной экспозиции объекты культурной и социальной жизни, которые были построены самыми первыми в микрорайоне.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2920" y="5514120"/>
            <a:ext cx="8183520" cy="43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Строительство микрорайона</a:t>
            </a:r>
          </a:p>
        </p:txBody>
      </p:sp>
      <p:pic>
        <p:nvPicPr>
          <p:cNvPr id="86" name="Picture 2"/>
          <p:cNvPicPr/>
          <p:nvPr/>
        </p:nvPicPr>
        <p:blipFill>
          <a:blip r:embed="rId2"/>
          <a:srcRect l="4000" r="4643" b="51720"/>
          <a:stretch/>
        </p:blipFill>
        <p:spPr>
          <a:xfrm>
            <a:off x="1331640" y="505080"/>
            <a:ext cx="6336360" cy="500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2920" y="5445360"/>
            <a:ext cx="8183520" cy="4319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Строительство микрорайона</a:t>
            </a:r>
          </a:p>
        </p:txBody>
      </p:sp>
      <p:pic>
        <p:nvPicPr>
          <p:cNvPr id="88" name="Picture 2"/>
          <p:cNvPicPr/>
          <p:nvPr/>
        </p:nvPicPr>
        <p:blipFill>
          <a:blip r:embed="rId2"/>
          <a:srcRect l="2714" t="45376" r="3357" b="3055"/>
          <a:stretch/>
        </p:blipFill>
        <p:spPr>
          <a:xfrm>
            <a:off x="1331640" y="404640"/>
            <a:ext cx="6224760" cy="51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2920" y="4983480"/>
            <a:ext cx="8183520" cy="8937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Клуб завода «</a:t>
            </a:r>
            <a:r>
              <a:rPr lang="ru-RU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Ливгидромаш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»</a:t>
            </a:r>
            <a:r>
              <a:rPr sz="2800" dirty="0"/>
              <a:t/>
            </a:r>
            <a:br>
              <a:rPr sz="2800" dirty="0"/>
            </a:b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Построен в 1963 году</a:t>
            </a:r>
          </a:p>
        </p:txBody>
      </p:sp>
      <p:pic>
        <p:nvPicPr>
          <p:cNvPr id="90" name="Picture 2"/>
          <p:cNvPicPr/>
          <p:nvPr/>
        </p:nvPicPr>
        <p:blipFill>
          <a:blip r:embed="rId2"/>
          <a:srcRect t="2260" r="15899" b="40522"/>
          <a:stretch/>
        </p:blipFill>
        <p:spPr>
          <a:xfrm>
            <a:off x="395640" y="476640"/>
            <a:ext cx="8352720" cy="450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71880" y="5078687"/>
            <a:ext cx="8183520" cy="7985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Здание школы №7</a:t>
            </a:r>
            <a:r>
              <a:rPr sz="2800" dirty="0"/>
              <a:t/>
            </a:r>
            <a:br>
              <a:rPr sz="2800" dirty="0"/>
            </a:b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Построено в 1965 году</a:t>
            </a:r>
          </a:p>
        </p:txBody>
      </p:sp>
      <p:pic>
        <p:nvPicPr>
          <p:cNvPr id="92" name="Picture 2"/>
          <p:cNvPicPr/>
          <p:nvPr/>
        </p:nvPicPr>
        <p:blipFill>
          <a:blip r:embed="rId2"/>
          <a:srcRect l="2792" t="4342" r="26170" b="52976"/>
          <a:stretch/>
        </p:blipFill>
        <p:spPr>
          <a:xfrm>
            <a:off x="511749" y="398143"/>
            <a:ext cx="8208808" cy="46805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94280" y="4797000"/>
            <a:ext cx="818352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Кинотеатр «Русь»</a:t>
            </a:r>
            <a:r>
              <a:rPr sz="2800" dirty="0"/>
              <a:t/>
            </a:r>
            <a:br>
              <a:rPr sz="2800" dirty="0"/>
            </a:b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Основан в 1970 году</a:t>
            </a:r>
          </a:p>
        </p:txBody>
      </p:sp>
      <p:pic>
        <p:nvPicPr>
          <p:cNvPr id="94" name="Picture 2"/>
          <p:cNvPicPr/>
          <p:nvPr/>
        </p:nvPicPr>
        <p:blipFill>
          <a:blip r:embed="rId2"/>
          <a:srcRect r="5873" b="18783"/>
          <a:stretch/>
        </p:blipFill>
        <p:spPr>
          <a:xfrm>
            <a:off x="448560" y="506160"/>
            <a:ext cx="8206560" cy="400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2920" y="5373000"/>
            <a:ext cx="8183520" cy="50427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Рабочий посёлок 1973 года</a:t>
            </a:r>
          </a:p>
        </p:txBody>
      </p:sp>
      <p:pic>
        <p:nvPicPr>
          <p:cNvPr id="96" name="Picture 2"/>
          <p:cNvPicPr/>
          <p:nvPr/>
        </p:nvPicPr>
        <p:blipFill>
          <a:blip r:embed="rId2"/>
          <a:srcRect l="2842" r="4944" b="8289"/>
          <a:stretch/>
        </p:blipFill>
        <p:spPr>
          <a:xfrm>
            <a:off x="395640" y="332640"/>
            <a:ext cx="8294760" cy="504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22361" y="4983480"/>
            <a:ext cx="8183520" cy="10378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Парк ОАО «</a:t>
            </a:r>
            <a:r>
              <a:rPr lang="ru-RU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Ливгидромаш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»</a:t>
            </a:r>
            <a:r>
              <a:rPr sz="2800" dirty="0"/>
              <a:t/>
            </a:r>
            <a:br>
              <a:rPr sz="2800" dirty="0"/>
            </a:b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Основан в 1985 году</a:t>
            </a:r>
          </a:p>
        </p:txBody>
      </p:sp>
      <p:pic>
        <p:nvPicPr>
          <p:cNvPr id="98" name="Picture 2"/>
          <p:cNvPicPr/>
          <p:nvPr/>
        </p:nvPicPr>
        <p:blipFill>
          <a:blip r:embed="rId2" cstate="print"/>
          <a:srcRect l="5782" t="15641" r="4344" b="8830"/>
          <a:stretch/>
        </p:blipFill>
        <p:spPr>
          <a:xfrm>
            <a:off x="1063800" y="517848"/>
            <a:ext cx="7061760" cy="468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школы номер №7</dc:title>
  <dc:subject/>
  <dc:creator>user</dc:creator>
  <dc:description/>
  <cp:lastModifiedBy>user_2</cp:lastModifiedBy>
  <cp:revision>8</cp:revision>
  <dcterms:created xsi:type="dcterms:W3CDTF">2019-11-20T16:43:08Z</dcterms:created>
  <dcterms:modified xsi:type="dcterms:W3CDTF">2022-09-28T10:29:23Z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